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mp3" ContentType="audio/m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09" r:id="rId6"/>
    <p:sldId id="2512" r:id="rId7"/>
    <p:sldId id="2449" r:id="rId8"/>
    <p:sldId id="2513" r:id="rId9"/>
    <p:sldId id="2413" r:id="rId10"/>
    <p:sldId id="2514" r:id="rId11"/>
    <p:sldId id="2415" r:id="rId12"/>
    <p:sldId id="2515" r:id="rId13"/>
    <p:sldId id="2419" r:id="rId14"/>
    <p:sldId id="2516" r:id="rId15"/>
    <p:sldId id="2280" r:id="rId16"/>
    <p:sldId id="2517" r:id="rId17"/>
    <p:sldId id="1972" r:id="rId18"/>
    <p:sldId id="2518" r:id="rId19"/>
    <p:sldId id="2423" r:id="rId20"/>
    <p:sldId id="2519" r:id="rId21"/>
    <p:sldId id="2474" r:id="rId22"/>
    <p:sldId id="2520" r:id="rId23"/>
    <p:sldId id="2485" r:id="rId24"/>
    <p:sldId id="2521" r:id="rId25"/>
    <p:sldId id="2487" r:id="rId26"/>
    <p:sldId id="2522" r:id="rId27"/>
    <p:sldId id="2542" r:id="rId28"/>
    <p:sldId id="2523" r:id="rId29"/>
    <p:sldId id="2488" r:id="rId30"/>
    <p:sldId id="2358" r:id="rId31"/>
    <p:sldId id="2524" r:id="rId32"/>
    <p:sldId id="2525" r:id="rId33"/>
    <p:sldId id="2526" r:id="rId34"/>
    <p:sldId id="2441" r:id="rId35"/>
    <p:sldId id="2527" r:id="rId36"/>
    <p:sldId id="2421" r:id="rId37"/>
    <p:sldId id="2528" r:id="rId38"/>
    <p:sldId id="2544" r:id="rId39"/>
    <p:sldId id="2529" r:id="rId40"/>
    <p:sldId id="2545" r:id="rId41"/>
    <p:sldId id="2530" r:id="rId42"/>
    <p:sldId id="2416" r:id="rId43"/>
    <p:sldId id="2531" r:id="rId44"/>
    <p:sldId id="2546" r:id="rId45"/>
    <p:sldId id="2533" r:id="rId46"/>
    <p:sldId id="2466" r:id="rId47"/>
    <p:sldId id="2534" r:id="rId48"/>
    <p:sldId id="2293" r:id="rId49"/>
    <p:sldId id="2532" r:id="rId50"/>
    <p:sldId id="2495" r:id="rId51"/>
    <p:sldId id="2535" r:id="rId52"/>
    <p:sldId id="2496" r:id="rId53"/>
    <p:sldId id="2537" r:id="rId54"/>
    <p:sldId id="2497" r:id="rId55"/>
    <p:sldId id="2538" r:id="rId56"/>
    <p:sldId id="2498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7" d="100"/>
          <a:sy n="47" d="100"/>
        </p:scale>
        <p:origin x="568" y="52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web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2020-2021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4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3238316" y="3792353"/>
            <a:ext cx="337305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слон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33DAE5-079E-4928-9BA9-2B1750DB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3" y="91586"/>
            <a:ext cx="7459046" cy="93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2AE3A-6E0C-4EC2-A3C2-AC0115C5E1D3}"/>
              </a:ext>
            </a:extLst>
          </p:cNvPr>
          <p:cNvSpPr txBox="1"/>
          <p:nvPr/>
        </p:nvSpPr>
        <p:spPr>
          <a:xfrm>
            <a:off x="5802363" y="8594762"/>
            <a:ext cx="637354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Герб </a:t>
            </a:r>
            <a:r>
              <a:rPr kumimoji="0" lang="ru-RU" sz="5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А.П.Ганнибала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5597253" y="8436984"/>
            <a:ext cx="549349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зоопарк</a:t>
            </a: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403D22-A043-48AF-A111-14A088A0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40" y="101580"/>
            <a:ext cx="12506026" cy="83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457431" y="4004454"/>
            <a:ext cx="624731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Пиноккио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6E93C1-B731-40DC-94F1-5DA867FCE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6" y="168027"/>
            <a:ext cx="8806524" cy="94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2954536" y="6644338"/>
            <a:ext cx="2370835" cy="213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797" tIns="50797" rIns="50797" bIns="50797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серп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936E75-99BE-47A0-B56D-002FB6BD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64" y="164886"/>
            <a:ext cx="8148735" cy="95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166450" y="2486018"/>
            <a:ext cx="359714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метелица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4F195E-7C72-4C25-BC80-FB70656F3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3" y="512073"/>
            <a:ext cx="12060506" cy="80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13484" y="6945680"/>
            <a:ext cx="524021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Руслан,</a:t>
            </a:r>
            <a:b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Людмила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4" name="Рисунок 3" descr="Изображение выглядит как текст, внешний,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FF8A653-0B0C-405B-B632-35FB95AD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27" y="342900"/>
            <a:ext cx="8458200" cy="90678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AB46C40D-55AB-4CDC-BBE0-7B84BB135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5" y="301944"/>
            <a:ext cx="6784142" cy="43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807543" y="1847166"/>
            <a:ext cx="476252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утопленники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3" name="chelovek.amfibija">
            <a:hlinkClick r:id="" action="ppaction://media"/>
            <a:extLst>
              <a:ext uri="{FF2B5EF4-FFF2-40B4-BE49-F238E27FC236}">
                <a16:creationId xmlns:a16="http://schemas.microsoft.com/office/drawing/2014/main" id="{64F95D7A-9B4F-41CD-A485-A09CA49988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9992" y="1564217"/>
            <a:ext cx="9177096" cy="68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385893" y="3885887"/>
            <a:ext cx="4254370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b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украинское</a:t>
            </a:r>
            <a:b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фондю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5" name="Рисунок 4" descr="Изображение выглядит как еда, внутренний, тарелка, суп&#10;&#10;Автоматически созданное описание">
            <a:extLst>
              <a:ext uri="{FF2B5EF4-FFF2-40B4-BE49-F238E27FC236}">
                <a16:creationId xmlns:a16="http://schemas.microsoft.com/office/drawing/2014/main" id="{6514604D-FF1B-48C0-813C-B31B27A3F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6" y="0"/>
            <a:ext cx="1143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54813" y="8078726"/>
            <a:ext cx="558193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сфинкс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3" name="Рисунок 2" descr="Изображение выглядит как внешний, небо, природа, скала&#10;&#10;Автоматически созданное описание">
            <a:extLst>
              <a:ext uri="{FF2B5EF4-FFF2-40B4-BE49-F238E27FC236}">
                <a16:creationId xmlns:a16="http://schemas.microsoft.com/office/drawing/2014/main" id="{2E245508-8BFD-42EB-A40E-51F6EABC6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" y="0"/>
            <a:ext cx="10399595" cy="693306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5068D97B-F905-4E08-BCFC-398FB229C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03" y="3679355"/>
            <a:ext cx="8312233" cy="5925713"/>
          </a:xfrm>
          <a:prstGeom prst="rect">
            <a:avLst/>
          </a:prstGeom>
        </p:spPr>
      </p:pic>
      <p:pic>
        <p:nvPicPr>
          <p:cNvPr id="7" name="Египтянин">
            <a:hlinkClick r:id="" action="ppaction://media"/>
            <a:extLst>
              <a:ext uri="{FF2B5EF4-FFF2-40B4-BE49-F238E27FC236}">
                <a16:creationId xmlns:a16="http://schemas.microsoft.com/office/drawing/2014/main" id="{2E7483C6-511B-4890-BEE7-B9148D62A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37536" y="20986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1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769732" y="8389810"/>
            <a:ext cx="612347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спойлеры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CA8F39-49E3-4228-B973-B7529803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8" y="255522"/>
            <a:ext cx="11969090" cy="81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31549" y="3640563"/>
            <a:ext cx="16540223" cy="247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Валерий Семёнов (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Могилёв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помощь в работе над пакетом Сергея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Дубелевича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Дмитрия Богданова.</a:t>
            </a:r>
          </a:p>
        </p:txBody>
      </p:sp>
    </p:spTree>
    <p:extLst>
      <p:ext uri="{BB962C8B-B14F-4D97-AF65-F5344CB8AC3E}">
        <p14:creationId xmlns:p14="http://schemas.microsoft.com/office/powerpoint/2010/main" val="21507542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7"/>
          <p:cNvSpPr/>
          <p:nvPr/>
        </p:nvSpPr>
        <p:spPr>
          <a:xfrm>
            <a:off x="4235182" y="8411322"/>
            <a:ext cx="8869895" cy="93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Тихий океан</a:t>
            </a:r>
          </a:p>
        </p:txBody>
      </p:sp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1C859B-FBEB-4EDE-A8A1-BA40C224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4" y="408695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217072" y="3119330"/>
            <a:ext cx="3613911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endParaRPr lang="en-US"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северное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сияние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39F803-1C37-4C83-8F5B-1BCC4B76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2" y="199741"/>
            <a:ext cx="12407666" cy="86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806571" y="8237295"/>
            <a:ext cx="1349442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прыгнуть с парашютом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640F9A-D5A8-48C6-A508-86CB52C5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" y="409859"/>
            <a:ext cx="13556177" cy="76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3FD047-1D8F-4898-9A31-5CF7A699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4" y="99855"/>
            <a:ext cx="11951848" cy="93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596332" y="3539903"/>
            <a:ext cx="4442918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железная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дорога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01719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39011" y="2865996"/>
            <a:ext cx="16540223" cy="336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Дмитрий Богданов (Белгород)</a:t>
            </a: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благодарит за помощь в работе над пакетом Максима Мерзлякова и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3728496" y="7910096"/>
            <a:ext cx="619984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костёр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CA83B2-76D4-45AE-88C3-8CC36DBE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4" y="398344"/>
            <a:ext cx="13216922" cy="69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3815180" y="4236955"/>
            <a:ext cx="319971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сено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5DD3CC-1DD7-4D76-9E0A-3CCF36C3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7" y="413756"/>
            <a:ext cx="13586688" cy="90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009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4167875" y="3516551"/>
            <a:ext cx="296555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cs typeface="Helvetica"/>
                <a:sym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cs typeface="Helvetica"/>
                <a:sym typeface="Helvetica"/>
              </a:rPr>
              <a:t>Помпеи</a:t>
            </a:r>
          </a:p>
        </p:txBody>
      </p:sp>
      <p:pic>
        <p:nvPicPr>
          <p:cNvPr id="4" name="Рисунок 3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5E66B0B5-E76A-4F74-8AE9-ED84D85A5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" y="0"/>
            <a:ext cx="13900618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0792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B9B90FD-F8C9-41F0-B458-C5C95A417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" y="7937"/>
            <a:ext cx="7010400" cy="92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8082016" y="324682"/>
            <a:ext cx="6636968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огнестрельное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оружие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9AF9A-1841-4C10-A4FC-DB6063E8E256}"/>
              </a:ext>
            </a:extLst>
          </p:cNvPr>
          <p:cNvSpPr txBox="1"/>
          <p:nvPr/>
        </p:nvSpPr>
        <p:spPr>
          <a:xfrm>
            <a:off x="460375" y="8653931"/>
            <a:ext cx="240450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 err="1"/>
              <a:t>Сипахи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4445070-AE0B-4B45-8C70-2ABCD192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52" y="4052018"/>
            <a:ext cx="66675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8801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9368011" y="1864254"/>
            <a:ext cx="777443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табу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E74E49F-376F-4947-9D6B-CE3E620E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9753600" cy="74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56B4A-0AC1-4E55-B60D-9FA730095DDF}"/>
              </a:ext>
            </a:extLst>
          </p:cNvPr>
          <p:cNvSpPr txBox="1"/>
          <p:nvPr/>
        </p:nvSpPr>
        <p:spPr>
          <a:xfrm>
            <a:off x="460375" y="7736755"/>
            <a:ext cx="931142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Николай Миклухо-Маклай</a:t>
            </a:r>
          </a:p>
        </p:txBody>
      </p:sp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20C0EF-4C92-4CD2-B0D3-FF1E4D889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" y="295701"/>
            <a:ext cx="12906990" cy="75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7"/>
          <p:cNvSpPr/>
          <p:nvPr/>
        </p:nvSpPr>
        <p:spPr>
          <a:xfrm>
            <a:off x="11833861" y="1407503"/>
            <a:ext cx="5425370" cy="213391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электричество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FD4A4-0BEA-4C17-8FD4-519C523AC665}"/>
              </a:ext>
            </a:extLst>
          </p:cNvPr>
          <p:cNvSpPr txBox="1"/>
          <p:nvPr/>
        </p:nvSpPr>
        <p:spPr>
          <a:xfrm>
            <a:off x="655245" y="7916635"/>
            <a:ext cx="931142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/>
              <a:t>ГЭС в Эфиопии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805273" y="2235051"/>
            <a:ext cx="3126795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есть ежей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C5572C9-B720-46F8-BDD4-5A449546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5" y="381984"/>
            <a:ext cx="13350492" cy="79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863616" y="2875693"/>
            <a:ext cx="620324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Дед Мороз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8DBC47C-04CD-425D-B8D2-B310E8F9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" y="151543"/>
            <a:ext cx="9833490" cy="93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2609512"/>
            <a:ext cx="8996052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 </a:t>
            </a:r>
            <a:r>
              <a:rPr lang="ru-RU" sz="9600" b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Новым годом!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707123" y="7094765"/>
            <a:ext cx="500136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r>
              <a:rPr lang="en-US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Google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54EB8B-2738-4B3C-8798-9103474FC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3" y="1277860"/>
            <a:ext cx="14773186" cy="24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319640" y="3722655"/>
            <a:ext cx="4439361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оказались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на коне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676725-90C2-4547-BAE2-0F7CFC72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9" y="825867"/>
            <a:ext cx="11430000" cy="81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47750</TotalTime>
  <Words>267</Words>
  <Application>Microsoft Office PowerPoint</Application>
  <PresentationFormat>Произвольный</PresentationFormat>
  <Paragraphs>112</Paragraphs>
  <Slides>56</Slides>
  <Notes>29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1093</cp:revision>
  <dcterms:modified xsi:type="dcterms:W3CDTF">2020-12-11T09:05:28Z</dcterms:modified>
</cp:coreProperties>
</file>