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60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413" r:id="rId10"/>
    <p:sldId id="2514" r:id="rId11"/>
    <p:sldId id="2415" r:id="rId12"/>
    <p:sldId id="2515" r:id="rId13"/>
    <p:sldId id="2419" r:id="rId14"/>
    <p:sldId id="2516" r:id="rId15"/>
    <p:sldId id="2280" r:id="rId16"/>
    <p:sldId id="2517" r:id="rId17"/>
    <p:sldId id="1972" r:id="rId18"/>
    <p:sldId id="2518" r:id="rId19"/>
    <p:sldId id="2423" r:id="rId20"/>
    <p:sldId id="2519" r:id="rId21"/>
    <p:sldId id="2474" r:id="rId22"/>
    <p:sldId id="2520" r:id="rId23"/>
    <p:sldId id="2485" r:id="rId24"/>
    <p:sldId id="2521" r:id="rId25"/>
    <p:sldId id="2542" r:id="rId26"/>
    <p:sldId id="2522" r:id="rId27"/>
    <p:sldId id="2487" r:id="rId28"/>
    <p:sldId id="2523" r:id="rId29"/>
    <p:sldId id="2488" r:id="rId30"/>
    <p:sldId id="2358" r:id="rId31"/>
    <p:sldId id="2524" r:id="rId32"/>
    <p:sldId id="2525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46" r:id="rId45"/>
    <p:sldId id="2533" r:id="rId46"/>
    <p:sldId id="2548" r:id="rId47"/>
    <p:sldId id="2549" r:id="rId48"/>
    <p:sldId id="2534" r:id="rId49"/>
    <p:sldId id="2550" r:id="rId50"/>
    <p:sldId id="2532" r:id="rId51"/>
    <p:sldId id="2495" r:id="rId52"/>
    <p:sldId id="2535" r:id="rId53"/>
    <p:sldId id="2496" r:id="rId54"/>
    <p:sldId id="2537" r:id="rId55"/>
    <p:sldId id="2497" r:id="rId56"/>
    <p:sldId id="2538" r:id="rId57"/>
    <p:sldId id="2498" r:id="rId58"/>
    <p:sldId id="2539" r:id="rId59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37" autoAdjust="0"/>
    <p:restoredTop sz="94630" autoAdjust="0"/>
  </p:normalViewPr>
  <p:slideViewPr>
    <p:cSldViewPr snapToGrid="0" snapToObjects="1">
      <p:cViewPr varScale="1">
        <p:scale>
          <a:sx n="47" d="100"/>
          <a:sy n="47" d="100"/>
        </p:scale>
        <p:origin x="568" y="52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commentAuthors" Target="comment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</a:t>
            </a: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1</a:t>
            </a: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-202</a:t>
            </a: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</a:t>
            </a: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13238316" y="2776691"/>
            <a:ext cx="3373059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голова Медузы Горгоны</a:t>
            </a: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9952" y="170958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63EC7F-8BE7-4E9A-A527-A5004DC1E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7" y="263859"/>
            <a:ext cx="12404300" cy="93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5509088" y="8302074"/>
            <a:ext cx="566982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очковый</a:t>
            </a:r>
          </a:p>
        </p:txBody>
      </p:sp>
      <p:sp>
        <p:nvSpPr>
          <p:cNvPr id="7" name="Shape 122"/>
          <p:cNvSpPr/>
          <p:nvPr/>
        </p:nvSpPr>
        <p:spPr>
          <a:xfrm>
            <a:off x="16200038" y="101581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4098" name="Picture 2" descr="Большая панда или бамбуковый медведь">
            <a:extLst>
              <a:ext uri="{FF2B5EF4-FFF2-40B4-BE49-F238E27FC236}">
                <a16:creationId xmlns:a16="http://schemas.microsoft.com/office/drawing/2014/main" id="{CC930D72-3CD8-47CF-9DF5-9E26717B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6" y="1287477"/>
            <a:ext cx="7997532" cy="53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Очковый медведь – ближайший родственник большой панды">
            <a:extLst>
              <a:ext uri="{FF2B5EF4-FFF2-40B4-BE49-F238E27FC236}">
                <a16:creationId xmlns:a16="http://schemas.microsoft.com/office/drawing/2014/main" id="{129905B9-DA53-4FD4-BDF9-6CCDD662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662" y="1287476"/>
            <a:ext cx="7787811" cy="519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972CA9-5217-4AAA-8A02-E63E454C39EE}"/>
              </a:ext>
            </a:extLst>
          </p:cNvPr>
          <p:cNvSpPr txBox="1"/>
          <p:nvPr/>
        </p:nvSpPr>
        <p:spPr>
          <a:xfrm>
            <a:off x="2540960" y="6537289"/>
            <a:ext cx="4703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Большая панда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FF7D1-8F27-43EA-AC19-C44A0F3A1D6B}"/>
              </a:ext>
            </a:extLst>
          </p:cNvPr>
          <p:cNvSpPr txBox="1"/>
          <p:nvPr/>
        </p:nvSpPr>
        <p:spPr>
          <a:xfrm>
            <a:off x="10463678" y="6512265"/>
            <a:ext cx="5567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Очковый медведь</a:t>
            </a:r>
          </a:p>
        </p:txBody>
      </p:sp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612775" y="7409906"/>
            <a:ext cx="6247310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подражать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56944B-2EB5-4EAE-ABC0-7B0FFF94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241" y="397479"/>
            <a:ext cx="7166622" cy="895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9C3FAB0-9CE8-4F70-A7C1-98DEC24E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65138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dirty="0">
                <a:latin typeface="Corpid E1s SCd Regular" panose="020B0603040502060204" pitchFamily="34" charset="0"/>
              </a:rPr>
              <a:t>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11946695" y="3112220"/>
            <a:ext cx="4855490" cy="1764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7" tIns="50797" rIns="50797" bIns="50797" anchor="ctr">
            <a:spAutoFit/>
          </a:bodyPr>
          <a:lstStyle/>
          <a:p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свинье товарищ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D800134-AA62-48DF-95FE-F5452F25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0" y="106920"/>
            <a:ext cx="10996988" cy="899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4024474" y="3127461"/>
            <a:ext cx="237084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гиена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361BE76-D34A-4905-B992-8B0B1866F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6" y="199742"/>
            <a:ext cx="12643711" cy="84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153337" y="8299672"/>
            <a:ext cx="665887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язык, кости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6EBD40A-08F7-4DF3-8896-2F08B0088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0" y="0"/>
            <a:ext cx="8075897" cy="531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E05636F-64AC-4D4E-9359-01F1FE885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027" y="4549"/>
            <a:ext cx="7069540" cy="531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81683F-33E2-429F-8273-E99327BB7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486" y="5947184"/>
            <a:ext cx="14117082" cy="13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0759803" y="1055596"/>
            <a:ext cx="369171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 err="1">
                <a:solidFill>
                  <a:schemeClr val="tx1"/>
                </a:solidFill>
                <a:latin typeface="Corpid E1s SCd Regular" panose="020B0603040502060204" pitchFamily="34" charset="0"/>
              </a:rPr>
              <a:t>тиктокарь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99E12B-2DED-49F6-9048-5EC2D636D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" y="368489"/>
            <a:ext cx="85725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6ABA1-E67D-4C42-BFCB-D6F95102D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13" y="4600473"/>
            <a:ext cx="8395019" cy="436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996289" y="7109722"/>
            <a:ext cx="558193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Боб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Picture 2" descr="Tall Building, House, Red Tile, Green Tree, China, City">
            <a:extLst>
              <a:ext uri="{FF2B5EF4-FFF2-40B4-BE49-F238E27FC236}">
                <a16:creationId xmlns:a16="http://schemas.microsoft.com/office/drawing/2014/main" id="{C3EB4AA3-C5AD-4E6F-A917-278BAFDE8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E15C4FC7-FF90-4863-8D95-57E6CF73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41" y="235650"/>
            <a:ext cx="7343775" cy="8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31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0953130" y="6689675"/>
            <a:ext cx="6152325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Альфред Нобель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D54F6-97C0-4781-B543-4AC6C6DC3875}"/>
              </a:ext>
            </a:extLst>
          </p:cNvPr>
          <p:cNvSpPr txBox="1"/>
          <p:nvPr/>
        </p:nvSpPr>
        <p:spPr>
          <a:xfrm>
            <a:off x="234808" y="8405912"/>
            <a:ext cx="9942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Андре Дерен. Мост </a:t>
            </a:r>
            <a:r>
              <a:rPr lang="ru-RU" sz="5400" dirty="0" err="1"/>
              <a:t>Чаринг</a:t>
            </a:r>
            <a:r>
              <a:rPr lang="ru-RU" sz="5400" dirty="0"/>
              <a:t> кросс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F853B96-B8CD-4E2C-84B0-E60551C2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08" y="0"/>
            <a:ext cx="10372725" cy="836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2F6C0124-043C-43A3-85E2-C1EBBC606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31" y="130150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332606" y="7857545"/>
            <a:ext cx="1152879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пожал крестьянину руку 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5A8F3B-2A17-4226-A0BE-F2E908897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42" y="881980"/>
            <a:ext cx="11762951" cy="661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31549" y="2901899"/>
            <a:ext cx="16540223" cy="394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Георгий </a:t>
            </a:r>
            <a:r>
              <a:rPr lang="ru-RU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Арабули</a:t>
            </a: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(Москва)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тестирование и ценные замечания 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(Переславль-Залесский), Кима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Галачяна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(Москва), команды «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Integro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«Военно-полевое богословие» и «Мама собирала»</a:t>
            </a:r>
          </a:p>
        </p:txBody>
      </p:sp>
    </p:spTree>
    <p:extLst>
      <p:ext uri="{BB962C8B-B14F-4D97-AF65-F5344CB8AC3E}">
        <p14:creationId xmlns:p14="http://schemas.microsoft.com/office/powerpoint/2010/main" val="215075422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95DA1A-533B-4EEE-AC31-FC4459277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64" y="2618414"/>
            <a:ext cx="10744751" cy="71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3E59DF98-FC9A-4888-AE97-E59AD4803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7" y="43386"/>
            <a:ext cx="6796988" cy="96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99546-FAD3-4727-9792-CDB814B6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63" y="580877"/>
            <a:ext cx="5080141" cy="818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AC1701C-CC15-4697-8C89-663D7785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43" y="100084"/>
            <a:ext cx="680085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9377395" y="8028518"/>
            <a:ext cx="739570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сухой закон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A672126-4C62-4700-9DEF-50A331D15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52" y="330247"/>
            <a:ext cx="13211003" cy="74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99546-FAD3-4727-9792-CDB814B6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63" y="580877"/>
            <a:ext cx="5080141" cy="818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AC1701C-CC15-4697-8C89-663D7785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43" y="100084"/>
            <a:ext cx="680085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71A0E2-D4ED-4820-8544-D8E28168F07A}"/>
              </a:ext>
            </a:extLst>
          </p:cNvPr>
          <p:cNvSpPr txBox="1"/>
          <p:nvPr/>
        </p:nvSpPr>
        <p:spPr>
          <a:xfrm>
            <a:off x="2839570" y="6748449"/>
            <a:ext cx="198772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FillTx/>
                <a:latin typeface="+mn-lt"/>
                <a:ea typeface="+mn-ea"/>
                <a:cs typeface="+mn-cs"/>
                <a:sym typeface="Helvetica Light"/>
              </a:rPr>
              <a:t>1944</a:t>
            </a:r>
          </a:p>
        </p:txBody>
      </p:sp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39011" y="1465612"/>
            <a:ext cx="16540223" cy="616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26695" indent="-226695">
              <a:spcBef>
                <a:spcPts val="1200"/>
              </a:spcBef>
              <a:tabLst>
                <a:tab pos="270510" algn="l"/>
                <a:tab pos="2700655" algn="l"/>
              </a:tabLst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Елена Морозова (Санкт-Петербург)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тура благодарит за тестирование и ценные замечания Артёма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Гулецкого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(Минск), 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(Переславль-Залесский), Александра Воробьёва (Тюмень), Дмитрия Любимова, Дмитрия Фёдорова, Юлию Никитину (все – Санкт-Петербург), команды «Сдача бреда», «42 СПб», «Очки Егора Летова» и команды Клуба интеллектуальных игр ЛГУ им. А.С. Пушкина</a:t>
            </a: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4DD7685-9FE7-4523-9C35-0421A0550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4" y="376984"/>
            <a:ext cx="13574549" cy="90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4100683" y="6088059"/>
            <a:ext cx="286789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дольше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735726" y="8068969"/>
            <a:ext cx="986722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панда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10969978-C8BC-49D0-91A1-B06D84F7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4" y="54592"/>
            <a:ext cx="11645556" cy="77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9A70A2BA-6142-4BD7-A1ED-ED831C70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723" y="1665496"/>
            <a:ext cx="44196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7CAFC8D-AE91-4BDD-BBCF-47729C7B3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" y="-17786"/>
            <a:ext cx="6162675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A6C737-B754-4C03-8F52-EF2D1033EA6D}"/>
              </a:ext>
            </a:extLst>
          </p:cNvPr>
          <p:cNvSpPr txBox="1"/>
          <p:nvPr/>
        </p:nvSpPr>
        <p:spPr>
          <a:xfrm>
            <a:off x="4744175" y="199742"/>
            <a:ext cx="663322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Abacophrastus</a:t>
            </a: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hobbit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74C9C3-B41E-48F2-BD82-47B69629D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24" y="1475439"/>
            <a:ext cx="7878004" cy="7918266"/>
          </a:xfrm>
          <a:prstGeom prst="rect">
            <a:avLst/>
          </a:prstGeom>
        </p:spPr>
      </p:pic>
      <p:sp>
        <p:nvSpPr>
          <p:cNvPr id="127" name="Shape 127"/>
          <p:cNvSpPr/>
          <p:nvPr/>
        </p:nvSpPr>
        <p:spPr>
          <a:xfrm>
            <a:off x="12085626" y="8462283"/>
            <a:ext cx="218970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5400" dirty="0">
                <a:sym typeface="Helvetica"/>
              </a:rPr>
              <a:t>хоббит</a:t>
            </a:r>
          </a:p>
        </p:txBody>
      </p:sp>
    </p:spTree>
    <p:extLst>
      <p:ext uri="{BB962C8B-B14F-4D97-AF65-F5344CB8AC3E}">
        <p14:creationId xmlns:p14="http://schemas.microsoft.com/office/powerpoint/2010/main" val="7168716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1552090" y="2486968"/>
            <a:ext cx="4933612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Джон </a:t>
            </a:r>
            <a:r>
              <a:rPr lang="ru-RU" sz="6600" dirty="0" err="1">
                <a:latin typeface="Corpid E1s SCd Regular" panose="020B0603040502060204" pitchFamily="34" charset="0"/>
                <a:ea typeface="Helvetica"/>
                <a:cs typeface="Helvetica"/>
              </a:rPr>
              <a:t>Роналд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 </a:t>
            </a:r>
            <a:r>
              <a:rPr lang="ru-RU" sz="6600" dirty="0" err="1">
                <a:latin typeface="Corpid E1s SCd Regular" panose="020B0603040502060204" pitchFamily="34" charset="0"/>
                <a:ea typeface="Helvetica"/>
                <a:cs typeface="Helvetica"/>
              </a:rPr>
              <a:t>Руэл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 Толкиен</a:t>
            </a:r>
          </a:p>
        </p:txBody>
      </p:sp>
      <p:pic>
        <p:nvPicPr>
          <p:cNvPr id="5" name="Рисунок 4" descr="Изображение выглядит как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FA9789D-527E-4F99-8C4E-492E298A7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18" y="199742"/>
            <a:ext cx="6773608" cy="90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335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0703295" y="7450112"/>
            <a:ext cx="6636968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 err="1">
                <a:solidFill>
                  <a:schemeClr val="tx1"/>
                </a:solidFill>
                <a:latin typeface="Corpid E1s SCd Regular" panose="020B0603040502060204" pitchFamily="34" charset="0"/>
              </a:rPr>
              <a:t>надберёзовик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denishoroshevskiy - 6991795032739024129">
            <a:hlinkClick r:id="" action="ppaction://media"/>
            <a:extLst>
              <a:ext uri="{FF2B5EF4-FFF2-40B4-BE49-F238E27FC236}">
                <a16:creationId xmlns:a16="http://schemas.microsoft.com/office/drawing/2014/main" id="{42650B59-2993-473E-8292-8699B5F80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2227" y="342486"/>
            <a:ext cx="5101103" cy="906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2280593" y="4454182"/>
            <a:ext cx="5059670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золотая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лихорадка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3196D19B-4C26-46A9-9987-F8CD68FCB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1305"/>
            <a:ext cx="11820218" cy="871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F0061869-2C10-4C97-A3CB-E3FD4250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8" y="265747"/>
            <a:ext cx="6667500" cy="855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583015" y="8635345"/>
            <a:ext cx="593682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Архимед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A6071ED-1BB7-488D-8402-80170B16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802" y="1364475"/>
            <a:ext cx="9517439" cy="713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2084418" y="7043306"/>
            <a:ext cx="3126795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Ватикан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75CCE6F-DC34-4F7C-B3E7-9F0F5665C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0" y="0"/>
            <a:ext cx="7861110" cy="786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ED6C66-0D80-4DF8-98A7-B73600A28772}"/>
              </a:ext>
            </a:extLst>
          </p:cNvPr>
          <p:cNvSpPr txBox="1"/>
          <p:nvPr/>
        </p:nvSpPr>
        <p:spPr>
          <a:xfrm>
            <a:off x="300250" y="8110265"/>
            <a:ext cx="857766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Илья Сергеевич </a:t>
            </a:r>
            <a:r>
              <a:rPr kumimoji="0" lang="ru-RU" sz="5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Даревский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84EB22F-7B2F-4FFB-B0E0-400CD191C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339" y="264425"/>
            <a:ext cx="6013545" cy="60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410018" y="8270928"/>
            <a:ext cx="737515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на Земле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81F03A7D-34CA-48D0-BC7E-1FDCE424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4" y="186105"/>
            <a:ext cx="14299956" cy="80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0566C67-95ED-40E0-AD91-62766C798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53" y="358456"/>
            <a:ext cx="15228161" cy="85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ткуда взялась кричалка «Оле-оле-оле»">
            <a:extLst>
              <a:ext uri="{FF2B5EF4-FFF2-40B4-BE49-F238E27FC236}">
                <a16:creationId xmlns:a16="http://schemas.microsoft.com/office/drawing/2014/main" id="{C96497A4-B5A9-4298-A49E-FF330F9C1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915" y="558514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09568AC-9BB6-4EF2-B415-72E6925C4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0" y="1526821"/>
            <a:ext cx="16094547" cy="61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706966" y="8075464"/>
            <a:ext cx="1284683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учитель немецкого языка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953A3-A426-4743-84BD-E03D63B5F959}"/>
              </a:ext>
            </a:extLst>
          </p:cNvPr>
          <p:cNvSpPr txBox="1"/>
          <p:nvPr/>
        </p:nvSpPr>
        <p:spPr>
          <a:xfrm>
            <a:off x="1030485" y="663048"/>
            <a:ext cx="5810886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Макс </a:t>
            </a:r>
            <a:r>
              <a:rPr kumimoji="0" lang="ru-RU" sz="5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Штагмюллер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01157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47751</TotalTime>
  <Words>328</Words>
  <Application>Microsoft Office PowerPoint</Application>
  <PresentationFormat>Произвольный</PresentationFormat>
  <Paragraphs>108</Paragraphs>
  <Slides>57</Slides>
  <Notes>29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67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1087</cp:revision>
  <dcterms:modified xsi:type="dcterms:W3CDTF">2021-10-15T07:01:31Z</dcterms:modified>
</cp:coreProperties>
</file>