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413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542" r:id="rId26"/>
    <p:sldId id="2522" r:id="rId27"/>
    <p:sldId id="2487" r:id="rId28"/>
    <p:sldId id="2523" r:id="rId29"/>
    <p:sldId id="2488" r:id="rId30"/>
    <p:sldId id="2358" r:id="rId31"/>
    <p:sldId id="2524" r:id="rId32"/>
    <p:sldId id="2525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8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47" d="100"/>
          <a:sy n="47" d="100"/>
        </p:scale>
        <p:origin x="568" y="52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1</a:t>
            </a: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-202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3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12733170" y="3348174"/>
            <a:ext cx="3985159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  <a:endParaRPr lang="en-US"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Леонардо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да Винчи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3312CB-7AE8-4219-96AC-7B27C6FB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2" y="7614243"/>
            <a:ext cx="28575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50BFD3C-3BC8-4143-980E-FDEBF3AA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72" y="348657"/>
            <a:ext cx="9048750" cy="8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5476230" y="8397982"/>
            <a:ext cx="573554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Сантьяго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FF7D1-8F27-43EA-AC19-C44A0F3A1D6B}"/>
              </a:ext>
            </a:extLst>
          </p:cNvPr>
          <p:cNvSpPr txBox="1"/>
          <p:nvPr/>
        </p:nvSpPr>
        <p:spPr>
          <a:xfrm>
            <a:off x="4250828" y="82616"/>
            <a:ext cx="723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/>
              <a:t>Санти</a:t>
            </a:r>
            <a:r>
              <a:rPr lang="ru-RU" sz="5400" dirty="0"/>
              <a:t> Мина и </a:t>
            </a:r>
            <a:r>
              <a:rPr lang="ru-RU" sz="5400" b="1" dirty="0"/>
              <a:t>Яго</a:t>
            </a:r>
            <a:r>
              <a:rPr lang="ru-RU" sz="5400" dirty="0"/>
              <a:t> </a:t>
            </a:r>
            <a:r>
              <a:rPr lang="ru-RU" sz="5400" dirty="0" err="1"/>
              <a:t>Аспас</a:t>
            </a:r>
            <a:endParaRPr lang="ru-RU" sz="5400" b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3D68588-AEB6-4D7D-8FAB-33307331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92" y="1005946"/>
            <a:ext cx="13114903" cy="73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057026" y="6877643"/>
            <a:ext cx="6247310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Никто, никого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A805BA5-B1CC-40E1-842A-5E9A68E2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7" y="142191"/>
            <a:ext cx="8742765" cy="940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8430155" y="8813624"/>
            <a:ext cx="6436840" cy="933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 anchor="ctr">
            <a:spAutoFit/>
          </a:bodyPr>
          <a:lstStyle/>
          <a:p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Айзек Азимов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2569577-31B2-4B0A-BBB2-69E01894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" y="106920"/>
            <a:ext cx="6572250" cy="87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B1A94E-89BE-4C7F-AD63-AFE0898832D9}"/>
              </a:ext>
            </a:extLst>
          </p:cNvPr>
          <p:cNvSpPr txBox="1"/>
          <p:nvPr/>
        </p:nvSpPr>
        <p:spPr>
          <a:xfrm>
            <a:off x="1226371" y="8823877"/>
            <a:ext cx="3953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Карел Чапек</a:t>
            </a:r>
          </a:p>
        </p:txBody>
      </p:sp>
      <p:pic>
        <p:nvPicPr>
          <p:cNvPr id="4" name="Рисунок 3" descr="Изображение выглядит как текст, человек, мужчина, очки&#10;&#10;Автоматически созданное описание">
            <a:extLst>
              <a:ext uri="{FF2B5EF4-FFF2-40B4-BE49-F238E27FC236}">
                <a16:creationId xmlns:a16="http://schemas.microsoft.com/office/drawing/2014/main" id="{6CADDFBA-7759-4811-9F2E-8ECCFB0BE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81" y="218263"/>
            <a:ext cx="7938188" cy="8432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56AB9-3701-47DF-967B-8FD1A2854C30}"/>
              </a:ext>
            </a:extLst>
          </p:cNvPr>
          <p:cNvSpPr txBox="1"/>
          <p:nvPr/>
        </p:nvSpPr>
        <p:spPr>
          <a:xfrm>
            <a:off x="5968494" y="322899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robot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ладимир Парилов -  Песенка про дежурного папуаса">
            <a:hlinkClick r:id="" action="ppaction://media"/>
            <a:extLst>
              <a:ext uri="{FF2B5EF4-FFF2-40B4-BE49-F238E27FC236}">
                <a16:creationId xmlns:a16="http://schemas.microsoft.com/office/drawing/2014/main" id="{852BDABB-AAFB-44A3-86DE-F63E554869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92" y="689378"/>
            <a:ext cx="11973339" cy="673500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F0AD1F24-1C47-41EB-8E58-69C82B31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1" y="665724"/>
            <a:ext cx="13598848" cy="839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4351351" y="3291234"/>
            <a:ext cx="253595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папуас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369330" y="8299673"/>
            <a:ext cx="412773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табу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58CD0F8-0D3D-4928-A7BF-54745180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30" y="335672"/>
            <a:ext cx="11971319" cy="673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F3530F-898E-439F-A7C7-CEF612412FAA}"/>
              </a:ext>
            </a:extLst>
          </p:cNvPr>
          <p:cNvSpPr txBox="1"/>
          <p:nvPr/>
        </p:nvSpPr>
        <p:spPr>
          <a:xfrm>
            <a:off x="593252" y="7222940"/>
            <a:ext cx="9232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Иван Фёдорович Крузенштерн</a:t>
            </a:r>
          </a:p>
        </p:txBody>
      </p:sp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496786" y="7210736"/>
            <a:ext cx="431207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хризантема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9218" name="Picture 2" descr="День хризантемы">
            <a:extLst>
              <a:ext uri="{FF2B5EF4-FFF2-40B4-BE49-F238E27FC236}">
                <a16:creationId xmlns:a16="http://schemas.microsoft.com/office/drawing/2014/main" id="{977CC3B8-74E5-481B-B6F1-13FA5EF80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3" y="527289"/>
            <a:ext cx="12160663" cy="808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E23E588-A273-41DF-BC1F-3E4E1439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269" y="1564218"/>
            <a:ext cx="8421939" cy="56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C5B494E-CF3F-4451-9A5B-B7995EB1B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3" y="0"/>
            <a:ext cx="7834879" cy="86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9461550" y="7288253"/>
            <a:ext cx="665645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закадровый смех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5D87F-6762-4E05-9BD4-18C40F4047BE}"/>
              </a:ext>
            </a:extLst>
          </p:cNvPr>
          <p:cNvSpPr txBox="1"/>
          <p:nvPr/>
        </p:nvSpPr>
        <p:spPr>
          <a:xfrm>
            <a:off x="1955580" y="8737847"/>
            <a:ext cx="4269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Билл Лоуренс</a:t>
            </a:r>
          </a:p>
        </p:txBody>
      </p:sp>
      <p:pic>
        <p:nvPicPr>
          <p:cNvPr id="5" name="zvuk-tolpa-smeetsya-3-24183">
            <a:hlinkClick r:id="" action="ppaction://media"/>
            <a:extLst>
              <a:ext uri="{FF2B5EF4-FFF2-40B4-BE49-F238E27FC236}">
                <a16:creationId xmlns:a16="http://schemas.microsoft.com/office/drawing/2014/main" id="{A5A46522-AFC8-4C67-8D63-5E7C5CD8C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2926" y="4755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100EEF-D313-48FC-BD27-054462269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48" y="424358"/>
            <a:ext cx="8620125" cy="8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4D54F6-97C0-4781-B543-4AC6C6DC3875}"/>
              </a:ext>
            </a:extLst>
          </p:cNvPr>
          <p:cNvSpPr txBox="1"/>
          <p:nvPr/>
        </p:nvSpPr>
        <p:spPr>
          <a:xfrm>
            <a:off x="11052705" y="7587905"/>
            <a:ext cx="6048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Питтсбург Пингвинз</a:t>
            </a:r>
          </a:p>
        </p:txBody>
      </p:sp>
      <p:sp>
        <p:nvSpPr>
          <p:cNvPr id="127" name="Shape 127"/>
          <p:cNvSpPr/>
          <p:nvPr/>
        </p:nvSpPr>
        <p:spPr>
          <a:xfrm>
            <a:off x="345124" y="7825304"/>
            <a:ext cx="608339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пингвины</a:t>
            </a:r>
          </a:p>
        </p:txBody>
      </p:sp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575043" y="8294274"/>
            <a:ext cx="876522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обратный отсчет 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New Year's Countdown (2020)   #taipei101 #taipeicountdown #taiwan">
            <a:hlinkClick r:id="" action="ppaction://media"/>
            <a:extLst>
              <a:ext uri="{FF2B5EF4-FFF2-40B4-BE49-F238E27FC236}">
                <a16:creationId xmlns:a16="http://schemas.microsoft.com/office/drawing/2014/main" id="{00F62E1B-1C25-4DE7-95A9-64BB7C842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1625" y="304800"/>
            <a:ext cx="5189299" cy="92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31549" y="2901899"/>
            <a:ext cx="16540223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Константин Костенко (Пермь)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помощь в работе над заданиями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Дмитрия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Башука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Юлию Старикову, Святослава Курбатова, Никиту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Закалю́жного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Надежду Белых, Любаву Минину, Анну Мосину и команды объединения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КэбЛаб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EC08E73-B66C-498A-ABC0-0A09917B9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7" y="531693"/>
            <a:ext cx="13867262" cy="693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127">
            <a:extLst>
              <a:ext uri="{FF2B5EF4-FFF2-40B4-BE49-F238E27FC236}">
                <a16:creationId xmlns:a16="http://schemas.microsoft.com/office/drawing/2014/main" id="{8AE38888-D159-4A49-AB50-77462FB98A5B}"/>
              </a:ext>
            </a:extLst>
          </p:cNvPr>
          <p:cNvSpPr/>
          <p:nvPr/>
        </p:nvSpPr>
        <p:spPr>
          <a:xfrm>
            <a:off x="4671796" y="8103652"/>
            <a:ext cx="528349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кольца 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E71531E-131D-416E-8E48-512B6311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7" y="199741"/>
            <a:ext cx="11290513" cy="846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27">
            <a:extLst>
              <a:ext uri="{FF2B5EF4-FFF2-40B4-BE49-F238E27FC236}">
                <a16:creationId xmlns:a16="http://schemas.microsoft.com/office/drawing/2014/main" id="{5FAC4009-A2E4-4CB5-BB30-A31CCEB0EC04}"/>
              </a:ext>
            </a:extLst>
          </p:cNvPr>
          <p:cNvSpPr/>
          <p:nvPr/>
        </p:nvSpPr>
        <p:spPr>
          <a:xfrm>
            <a:off x="12596797" y="4631392"/>
            <a:ext cx="3550652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бобровая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плотина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959234" y="7729412"/>
            <a:ext cx="739570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Микки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6684365-8259-4084-8D61-54BE88F54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905933"/>
            <a:ext cx="10831038" cy="609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4D311C3A-D007-4CB2-8D1A-215E08B4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4" y="3354155"/>
            <a:ext cx="95250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19B0FE4-CD87-4D78-B861-B2C33B3B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11" y="182900"/>
            <a:ext cx="8097782" cy="578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27">
            <a:extLst>
              <a:ext uri="{FF2B5EF4-FFF2-40B4-BE49-F238E27FC236}">
                <a16:creationId xmlns:a16="http://schemas.microsoft.com/office/drawing/2014/main" id="{91D28191-37AD-4D19-93AD-8D50248114E0}"/>
              </a:ext>
            </a:extLst>
          </p:cNvPr>
          <p:cNvSpPr/>
          <p:nvPr/>
        </p:nvSpPr>
        <p:spPr>
          <a:xfrm>
            <a:off x="9159031" y="7033376"/>
            <a:ext cx="739570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о</a:t>
            </a:r>
            <a:r>
              <a:rPr lang="ru-RU" sz="6600" b="1" dirty="0">
                <a:latin typeface="Corpid E1s SCd Regular" panose="020B0603040502060204" pitchFamily="34" charset="0"/>
                <a:ea typeface="Helvetica"/>
                <a:cs typeface="Helvetica"/>
              </a:rPr>
              <a:t>лени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на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39011" y="3235327"/>
            <a:ext cx="16540223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Дмитрий 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Башук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Харьков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помощь в работе над вопросами</a:t>
            </a: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Константина Костенко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4588194" y="7903882"/>
            <a:ext cx="738089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порох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1E26311-7E17-4E7E-9AED-E409B4FC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08" y="223631"/>
            <a:ext cx="12916873" cy="73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3654728" y="2590482"/>
            <a:ext cx="3253357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рыба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9C038D-C3E0-48B9-8FF7-0DEA2CD19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9" y="515416"/>
            <a:ext cx="13084153" cy="872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943ABF61-536F-46AA-8273-F0CBEA98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763" y="5975871"/>
            <a:ext cx="62769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6C737-B754-4C03-8F52-EF2D1033EA6D}"/>
              </a:ext>
            </a:extLst>
          </p:cNvPr>
          <p:cNvSpPr txBox="1"/>
          <p:nvPr/>
        </p:nvSpPr>
        <p:spPr>
          <a:xfrm>
            <a:off x="1323743" y="167472"/>
            <a:ext cx="1190229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И целого мира мало (кадр из фильма)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Рисунок 4" descr="Изображение выглядит как внешний, здание, арка&#10;&#10;Автоматически созданное описание">
            <a:extLst>
              <a:ext uri="{FF2B5EF4-FFF2-40B4-BE49-F238E27FC236}">
                <a16:creationId xmlns:a16="http://schemas.microsoft.com/office/drawing/2014/main" id="{39D985D5-7411-4414-AF9F-89C7EA651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0384"/>
            <a:ext cx="14549782" cy="6236703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6526956C-79C2-4D9E-9FFC-30A0A341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1519"/>
            <a:ext cx="5215581" cy="34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72D154BA-F149-46BB-AF31-AE7F7197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767" y="5932227"/>
            <a:ext cx="5732060" cy="382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27">
            <a:extLst>
              <a:ext uri="{FF2B5EF4-FFF2-40B4-BE49-F238E27FC236}">
                <a16:creationId xmlns:a16="http://schemas.microsoft.com/office/drawing/2014/main" id="{7809A140-BEAA-4E28-9319-ED08DE24A087}"/>
              </a:ext>
            </a:extLst>
          </p:cNvPr>
          <p:cNvSpPr/>
          <p:nvPr/>
        </p:nvSpPr>
        <p:spPr>
          <a:xfrm>
            <a:off x="5608427" y="7564820"/>
            <a:ext cx="547649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чёрное золото</a:t>
            </a:r>
          </a:p>
        </p:txBody>
      </p:sp>
    </p:spTree>
    <p:extLst>
      <p:ext uri="{BB962C8B-B14F-4D97-AF65-F5344CB8AC3E}">
        <p14:creationId xmlns:p14="http://schemas.microsoft.com/office/powerpoint/2010/main" val="7168716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3601825" y="2351979"/>
            <a:ext cx="338590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нимб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411E41AE-70F7-415B-A00D-F07AE2C29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0" y="226305"/>
            <a:ext cx="5511892" cy="942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5D6EDF88-F826-4642-9342-FEE21248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66" y="226305"/>
            <a:ext cx="6851355" cy="93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1937189" y="2993872"/>
            <a:ext cx="5059670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Красная Шапочка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673245D-D1B1-49D9-A37D-5CC30E761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8394518-CB56-416F-8DD0-3A0D773620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F5CA0F75-E63B-42E8-B978-75EFAE1BD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7" y="160338"/>
            <a:ext cx="11048337" cy="92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723472" y="2156067"/>
            <a:ext cx="392679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сирены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AEAEB4D-5BA3-4F06-B6A8-975299BE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5" y="308141"/>
            <a:ext cx="12180261" cy="90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084418" y="7043306"/>
            <a:ext cx="391075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барабаны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ED6C66-0D80-4DF8-98A7-B73600A28772}"/>
              </a:ext>
            </a:extLst>
          </p:cNvPr>
          <p:cNvSpPr txBox="1"/>
          <p:nvPr/>
        </p:nvSpPr>
        <p:spPr>
          <a:xfrm>
            <a:off x="512653" y="8110265"/>
            <a:ext cx="815287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Фильм «Новый Гулливер»</a:t>
            </a:r>
          </a:p>
        </p:txBody>
      </p:sp>
      <p:pic>
        <p:nvPicPr>
          <p:cNvPr id="3" name="Новый Гулливер Мультфильм ( 1935 год  )">
            <a:hlinkClick r:id="" action="ppaction://media"/>
            <a:extLst>
              <a:ext uri="{FF2B5EF4-FFF2-40B4-BE49-F238E27FC236}">
                <a16:creationId xmlns:a16="http://schemas.microsoft.com/office/drawing/2014/main" id="{D1E99AEF-2CF3-482E-9BBA-360B0A78AA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021" y="448100"/>
            <a:ext cx="11724809" cy="65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410018" y="8270928"/>
            <a:ext cx="73751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салют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64B0692-B5A8-45CC-AD08-CEC5DDF35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99" y="183667"/>
            <a:ext cx="12939617" cy="80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0B40909-B10A-4C60-B16A-E06F9A77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3" y="286604"/>
            <a:ext cx="4955317" cy="828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917DE26-76A0-4AB3-8D68-A17374AD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60" y="1091824"/>
            <a:ext cx="9570712" cy="637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27">
            <a:extLst>
              <a:ext uri="{FF2B5EF4-FFF2-40B4-BE49-F238E27FC236}">
                <a16:creationId xmlns:a16="http://schemas.microsoft.com/office/drawing/2014/main" id="{892C2B60-E46B-4DA7-9CDC-4C36B0A66232}"/>
              </a:ext>
            </a:extLst>
          </p:cNvPr>
          <p:cNvSpPr/>
          <p:nvPr/>
        </p:nvSpPr>
        <p:spPr>
          <a:xfrm>
            <a:off x="7249616" y="8284480"/>
            <a:ext cx="862539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бамбук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81E90-2866-449B-8C16-D70015B7BB31}"/>
              </a:ext>
            </a:extLst>
          </p:cNvPr>
          <p:cNvSpPr txBox="1"/>
          <p:nvPr/>
        </p:nvSpPr>
        <p:spPr>
          <a:xfrm>
            <a:off x="1259697" y="8666343"/>
            <a:ext cx="3744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Тайбэй 101</a:t>
            </a:r>
          </a:p>
        </p:txBody>
      </p:sp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2583237" y="3343850"/>
            <a:ext cx="437926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Вий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C5A1C2D-89DC-4B19-8032-E24C52D9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32" y="559880"/>
            <a:ext cx="11351928" cy="7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157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48095</TotalTime>
  <Words>297</Words>
  <Application>Microsoft Office PowerPoint</Application>
  <PresentationFormat>Произвольный</PresentationFormat>
  <Paragraphs>113</Paragraphs>
  <Slides>56</Slides>
  <Notes>29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1106</cp:revision>
  <dcterms:modified xsi:type="dcterms:W3CDTF">2021-11-12T13:44:14Z</dcterms:modified>
</cp:coreProperties>
</file>