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413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542" r:id="rId26"/>
    <p:sldId id="2522" r:id="rId27"/>
    <p:sldId id="2487" r:id="rId28"/>
    <p:sldId id="2523" r:id="rId29"/>
    <p:sldId id="2488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7" r:id="rId41"/>
    <p:sldId id="2530" r:id="rId42"/>
    <p:sldId id="2416" r:id="rId43"/>
    <p:sldId id="2531" r:id="rId44"/>
    <p:sldId id="2546" r:id="rId45"/>
    <p:sldId id="2533" r:id="rId46"/>
    <p:sldId id="2548" r:id="rId47"/>
    <p:sldId id="2534" r:id="rId48"/>
    <p:sldId id="2550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0" d="100"/>
          <a:sy n="40" d="100"/>
        </p:scale>
        <p:origin x="80" y="268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10.12.2021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1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-202</a:t>
            </a: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4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2733170" y="3856005"/>
            <a:ext cx="398515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шляпа</a:t>
            </a:r>
            <a:endParaRPr lang="en-US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F7806A-6A00-463C-B3BF-54396E58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07" y="479758"/>
            <a:ext cx="10238237" cy="8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A9A65B-27CD-47AC-8FB4-8F0E12F14E3A}"/>
              </a:ext>
            </a:extLst>
          </p:cNvPr>
          <p:cNvSpPr txBox="1"/>
          <p:nvPr/>
        </p:nvSpPr>
        <p:spPr>
          <a:xfrm>
            <a:off x="3461528" y="8791074"/>
            <a:ext cx="4940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/>
              <a:t>Аллар</a:t>
            </a:r>
            <a:r>
              <a:rPr lang="ru-RU" sz="5400" b="1" dirty="0"/>
              <a:t> </a:t>
            </a:r>
            <a:r>
              <a:rPr lang="ru-RU" sz="5400" b="1" dirty="0" err="1"/>
              <a:t>Леванди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543314" y="5991666"/>
            <a:ext cx="52915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Москва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0ADCF-FB2D-46F2-B42F-C24B98FF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" y="105279"/>
            <a:ext cx="10938532" cy="94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307975" y="6801693"/>
            <a:ext cx="521050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электрокар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78B8110-61DB-4302-A822-C9DB5DAD3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41" y="1"/>
            <a:ext cx="7219118" cy="598370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B82CA99-6C53-4923-AC86-4F0AB82A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2081373"/>
            <a:ext cx="11516979" cy="76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5211735" y="8254499"/>
            <a:ext cx="6436840" cy="111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Прометей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AB094E-9EE9-430D-8B34-575EC06C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39" y="106920"/>
            <a:ext cx="10746623" cy="79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448109" y="7601362"/>
            <a:ext cx="1062620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отпечаток пальца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2C196B-62F7-432D-A9E5-0C48BBA1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1" y="320506"/>
            <a:ext cx="14902080" cy="67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855885" y="2091886"/>
            <a:ext cx="2951129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пауки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плетут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паутину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3530F-898E-439F-A7C7-CEF612412FAA}"/>
              </a:ext>
            </a:extLst>
          </p:cNvPr>
          <p:cNvSpPr txBox="1"/>
          <p:nvPr/>
        </p:nvSpPr>
        <p:spPr>
          <a:xfrm>
            <a:off x="1306684" y="8731446"/>
            <a:ext cx="812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Дамаск. Мечеть Омейядов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33D74C5-145B-44C4-8512-A9E61042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3" y="98824"/>
            <a:ext cx="11430000" cy="84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830461" y="8166626"/>
            <a:ext cx="863537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Джордж Мартин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937845F-C4C2-4FCB-8A88-430EA0D9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8" y="199742"/>
            <a:ext cx="11599978" cy="78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468796" y="169624"/>
            <a:ext cx="665645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штанга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5D87F-6762-4E05-9BD4-18C40F4047BE}"/>
              </a:ext>
            </a:extLst>
          </p:cNvPr>
          <p:cNvSpPr txBox="1"/>
          <p:nvPr/>
        </p:nvSpPr>
        <p:spPr>
          <a:xfrm>
            <a:off x="0" y="8322348"/>
            <a:ext cx="795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Ф. Решетников. Опять двойка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9CAD776-CBEB-4877-A17D-BF7BB602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20" y="1564218"/>
            <a:ext cx="951547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текст, человек, пол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3233F19-CBAA-46D6-AF5A-4BDA7D10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" y="92423"/>
            <a:ext cx="7380659" cy="8137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EF51B0-BED2-47B2-93B6-AB74804F7643}"/>
              </a:ext>
            </a:extLst>
          </p:cNvPr>
          <p:cNvSpPr txBox="1"/>
          <p:nvPr/>
        </p:nvSpPr>
        <p:spPr>
          <a:xfrm>
            <a:off x="9708079" y="7491351"/>
            <a:ext cx="587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С. Григорьев. Вратарь</a:t>
            </a:r>
          </a:p>
        </p:txBody>
      </p:sp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949915" y="180704"/>
            <a:ext cx="455413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барабанные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палочки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A58A687-0343-4C77-B41A-9E85366E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" y="-80221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D54F6-97C0-4781-B543-4AC6C6DC3875}"/>
              </a:ext>
            </a:extLst>
          </p:cNvPr>
          <p:cNvSpPr txBox="1"/>
          <p:nvPr/>
        </p:nvSpPr>
        <p:spPr>
          <a:xfrm>
            <a:off x="-72022" y="2483125"/>
            <a:ext cx="4379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1 ноября 2011</a:t>
            </a:r>
          </a:p>
          <a:p>
            <a:r>
              <a:rPr lang="ru-RU" sz="5400" dirty="0"/>
              <a:t>1.11.11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7EC692BB-6701-4E1E-8C6A-01971263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89" y="3526737"/>
            <a:ext cx="7572883" cy="50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909412" y="8468193"/>
            <a:ext cx="574356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Ответ:харакири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9E11579-AF77-42F2-A121-0A7A9B21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" y="68356"/>
            <a:ext cx="13640158" cy="76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BF1E2-889F-4A2D-B8BA-2E70A0C953BB}"/>
              </a:ext>
            </a:extLst>
          </p:cNvPr>
          <p:cNvSpPr txBox="1"/>
          <p:nvPr/>
        </p:nvSpPr>
        <p:spPr>
          <a:xfrm>
            <a:off x="59800" y="7556058"/>
            <a:ext cx="10719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/>
              <a:t>Хикару</a:t>
            </a:r>
            <a:r>
              <a:rPr lang="ru-RU" sz="5400" dirty="0"/>
              <a:t> </a:t>
            </a:r>
            <a:r>
              <a:rPr lang="ru-RU" sz="5400" dirty="0" err="1"/>
              <a:t>Накамура</a:t>
            </a:r>
            <a:r>
              <a:rPr lang="ru-RU" sz="5400" dirty="0"/>
              <a:t> и Магнус Карлсен</a:t>
            </a:r>
          </a:p>
        </p:txBody>
      </p:sp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1549" y="2455623"/>
            <a:ext cx="16540223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Дмитрий Богданов (Белгород)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подготовке пакета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Викторию Корбан, Дмитрия Корбана, Максима Мерзлякова, Владимира Рыкова, Анастасию Рыкову, Валерия Семёнова,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Дианну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Хрипкову, Кирилла Хрипкова.</a:t>
            </a:r>
          </a:p>
          <a:p>
            <a:pPr>
              <a:spcBef>
                <a:spcPts val="1200"/>
              </a:spcBef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8AE38888-D159-4A49-AB50-77462FB98A5B}"/>
              </a:ext>
            </a:extLst>
          </p:cNvPr>
          <p:cNvSpPr/>
          <p:nvPr/>
        </p:nvSpPr>
        <p:spPr>
          <a:xfrm>
            <a:off x="9256370" y="6499441"/>
            <a:ext cx="459260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Ответ:молот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5C22F80-06C9-44C8-B397-6489034F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0" y="243703"/>
            <a:ext cx="5967078" cy="91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8" name="Shape 127">
            <a:extLst>
              <a:ext uri="{FF2B5EF4-FFF2-40B4-BE49-F238E27FC236}">
                <a16:creationId xmlns:a16="http://schemas.microsoft.com/office/drawing/2014/main" id="{5FAC4009-A2E4-4CB5-BB30-A31CCEB0EC04}"/>
              </a:ext>
            </a:extLst>
          </p:cNvPr>
          <p:cNvSpPr/>
          <p:nvPr/>
        </p:nvSpPr>
        <p:spPr>
          <a:xfrm>
            <a:off x="14379516" y="3564433"/>
            <a:ext cx="2370841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π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3657CE5-8F7A-410A-9AC0-492A9F58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6" y="412583"/>
            <a:ext cx="13066128" cy="86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3959234" y="7729412"/>
            <a:ext cx="739570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коала, панда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AE65836-6571-4C37-9F16-23F21230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7" y="457325"/>
            <a:ext cx="13925967" cy="62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9593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91D28191-37AD-4D19-93AD-8D50248114E0}"/>
              </a:ext>
            </a:extLst>
          </p:cNvPr>
          <p:cNvSpPr/>
          <p:nvPr/>
        </p:nvSpPr>
        <p:spPr>
          <a:xfrm>
            <a:off x="9335495" y="8082949"/>
            <a:ext cx="739570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  <a:r>
              <a:rPr lang="ru-RU" sz="6600" dirty="0" err="1">
                <a:latin typeface="Corpid E1s SCd Regular" panose="020B0603040502060204" pitchFamily="34" charset="0"/>
                <a:ea typeface="Helvetica"/>
                <a:cs typeface="Helvetica"/>
              </a:rPr>
              <a:t>Гамельн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E13E52C-E642-4B9C-9BCF-4C156FAA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4" y="0"/>
            <a:ext cx="4449427" cy="87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6802A-B1FD-4EB1-A1FE-A8B33CB6EE30}"/>
              </a:ext>
            </a:extLst>
          </p:cNvPr>
          <p:cNvSpPr txBox="1"/>
          <p:nvPr/>
        </p:nvSpPr>
        <p:spPr>
          <a:xfrm>
            <a:off x="-5764" y="8739539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Крысолов </a:t>
            </a:r>
            <a:r>
              <a:rPr lang="ru-RU" sz="5400" dirty="0" err="1"/>
              <a:t>Готэма</a:t>
            </a:r>
            <a:endParaRPr lang="ru-RU" sz="5400" dirty="0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24FA362C-8447-4DBC-B331-F403344F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21" y="0"/>
            <a:ext cx="9656679" cy="78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39011" y="2942940"/>
            <a:ext cx="16540223" cy="321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Валерий Семёнов (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–Минск)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работе над пакетом Дмитрия Богданова, Сергея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Дубелевича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Алексея Полевого и Ольгу Ярошенко.</a:t>
            </a: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B257131-E6F7-4B5B-B8E1-FE5213F8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" y="128336"/>
            <a:ext cx="14317580" cy="95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3563337" y="2182366"/>
            <a:ext cx="438117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павлин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4537043" y="7419154"/>
            <a:ext cx="266009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гусь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C811EF4-2147-440E-AF28-0759CD5F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" y="0"/>
            <a:ext cx="146685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" name="Shape 127">
            <a:extLst>
              <a:ext uri="{FF2B5EF4-FFF2-40B4-BE49-F238E27FC236}">
                <a16:creationId xmlns:a16="http://schemas.microsoft.com/office/drawing/2014/main" id="{7809A140-BEAA-4E28-9319-ED08DE24A087}"/>
              </a:ext>
            </a:extLst>
          </p:cNvPr>
          <p:cNvSpPr/>
          <p:nvPr/>
        </p:nvSpPr>
        <p:spPr>
          <a:xfrm>
            <a:off x="10364003" y="8032132"/>
            <a:ext cx="547649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киви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B81D241-BEAE-4F31-A067-8E9551C8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4" y="-54862"/>
            <a:ext cx="83788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5C4C545-6991-4619-988C-E6292C70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09" y="1412923"/>
            <a:ext cx="10170040" cy="61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71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858497" y="4801412"/>
            <a:ext cx="3385902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белый,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синий,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красный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9F45210-4236-4A9E-A4E6-FA0F94F4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4" y="217194"/>
            <a:ext cx="13809906" cy="91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673245D-D1B1-49D9-A37D-5CC30E761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8394518-CB56-416F-8DD0-3A0D773620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D9BC73C-FB7B-4F4F-AAC8-84310CC7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60338"/>
            <a:ext cx="12974889" cy="83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/>
          <p:nvPr/>
        </p:nvSpPr>
        <p:spPr>
          <a:xfrm>
            <a:off x="10911977" y="6443682"/>
            <a:ext cx="6120312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флаг Великобритании</a:t>
            </a:r>
          </a:p>
        </p:txBody>
      </p:sp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397366" y="2573162"/>
            <a:ext cx="529451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акваланг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FBB9BA9-8549-4EEB-B213-4AE2573B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6" y="366713"/>
            <a:ext cx="9020175" cy="90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084418" y="7043306"/>
            <a:ext cx="391075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победы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91F0C3A-4548-4AC3-8135-E560CD73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6168" cy="81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4410018" y="8270928"/>
            <a:ext cx="73751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шампанское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A8D254E-0B7F-4914-8DA4-E7FA0977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" y="364417"/>
            <a:ext cx="11879566" cy="79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1" name="Shape 127">
            <a:extLst>
              <a:ext uri="{FF2B5EF4-FFF2-40B4-BE49-F238E27FC236}">
                <a16:creationId xmlns:a16="http://schemas.microsoft.com/office/drawing/2014/main" id="{892C2B60-E46B-4DA7-9CDC-4C36B0A66232}"/>
              </a:ext>
            </a:extLst>
          </p:cNvPr>
          <p:cNvSpPr/>
          <p:nvPr/>
        </p:nvSpPr>
        <p:spPr>
          <a:xfrm>
            <a:off x="127832" y="7832408"/>
            <a:ext cx="707669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пробка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6808AC-9288-4CD1-BAE0-CB0EC05C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667405" cy="66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A0D8E7-F29C-4378-8BD5-2C61C869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31" y="1697732"/>
            <a:ext cx="97536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4113614" y="7863136"/>
            <a:ext cx="812651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рентген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рентген">
            <a:hlinkClick r:id="" action="ppaction://media"/>
            <a:extLst>
              <a:ext uri="{FF2B5EF4-FFF2-40B4-BE49-F238E27FC236}">
                <a16:creationId xmlns:a16="http://schemas.microsoft.com/office/drawing/2014/main" id="{0A0F7367-4EAF-4277-92EE-1C581F4A23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74" y="649705"/>
            <a:ext cx="8352589" cy="626444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ешний, белый,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12324EFC-E478-44CC-A688-9B20696C3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5" y="649705"/>
            <a:ext cx="8987437" cy="67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6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48212</TotalTime>
  <Words>305</Words>
  <Application>Microsoft Office PowerPoint</Application>
  <PresentationFormat>Произвольный</PresentationFormat>
  <Paragraphs>113</Paragraphs>
  <Slides>56</Slides>
  <Notes>29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1112</cp:revision>
  <dcterms:modified xsi:type="dcterms:W3CDTF">2021-12-10T08:52:25Z</dcterms:modified>
</cp:coreProperties>
</file>