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272" r:id="rId2"/>
    <p:sldId id="287" r:id="rId3"/>
    <p:sldId id="308" r:id="rId4"/>
    <p:sldId id="257" r:id="rId5"/>
    <p:sldId id="285" r:id="rId6"/>
    <p:sldId id="273" r:id="rId7"/>
    <p:sldId id="274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86" r:id="rId29"/>
    <p:sldId id="2358" r:id="rId30"/>
    <p:sldId id="2524" r:id="rId31"/>
    <p:sldId id="2525" r:id="rId32"/>
    <p:sldId id="2526" r:id="rId33"/>
    <p:sldId id="2441" r:id="rId34"/>
    <p:sldId id="2527" r:id="rId35"/>
    <p:sldId id="2421" r:id="rId36"/>
    <p:sldId id="2528" r:id="rId37"/>
    <p:sldId id="2547" r:id="rId38"/>
    <p:sldId id="2529" r:id="rId39"/>
    <p:sldId id="2544" r:id="rId40"/>
    <p:sldId id="2530" r:id="rId41"/>
    <p:sldId id="2546" r:id="rId42"/>
    <p:sldId id="2531" r:id="rId43"/>
    <p:sldId id="2416" r:id="rId44"/>
    <p:sldId id="2533" r:id="rId45"/>
    <p:sldId id="2548" r:id="rId46"/>
    <p:sldId id="2534" r:id="rId47"/>
    <p:sldId id="2550" r:id="rId48"/>
    <p:sldId id="2532" r:id="rId49"/>
    <p:sldId id="2495" r:id="rId50"/>
    <p:sldId id="2535" r:id="rId51"/>
    <p:sldId id="2496" r:id="rId52"/>
    <p:sldId id="2537" r:id="rId53"/>
    <p:sldId id="2497" r:id="rId54"/>
    <p:sldId id="2538" r:id="rId55"/>
    <p:sldId id="2498" r:id="rId56"/>
    <p:sldId id="2539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2" d="100"/>
          <a:sy n="62" d="100"/>
        </p:scale>
        <p:origin x="135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CC81-AF73-4F33-9361-260D2AFA111A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944B-5381-4D56-A614-5F5974AF3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E90646-CDE1-4124-B6CB-2332FCE6B0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EB98150-14CE-4208-8AAC-77B5920271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D38F1E6-960E-41C1-B0D7-199EB4522E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F5DE1B2-4A01-489D-923C-B92E48CF8E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81C388BB-8747-4A74-88CD-0D7754C6A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2D5625FE-92B1-4B6B-9B18-404F5349E0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AAA9BD1-85A6-4E3D-B879-37E505C04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FF3C5EA2-B841-419A-B95C-F8819264DD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6908722-89EC-40E3-BD94-DA6B928FF1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885014CC-4181-450F-A3AC-9271B818EF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2FA02472-5DFE-4CD8-A485-57F80E7B7D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42BFD35-0E3D-4A76-8766-D038D0703F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E9CC772B-0D07-4B22-A7EA-0D75615C17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D91B4E52-79EF-4448-B538-015D392551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13EF9FD2-7519-4B1E-89A4-AED8E3CB61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185FA8B2-B8DD-4F1D-B33D-69CB650029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8450FE88-BC03-4F74-90C7-C75B2C1F17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F414FF15-5270-4DA2-BB26-0EEC43C356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42B79D14-4D06-4582-B57E-0FBF8BD942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05683052-E701-4637-A9DF-88B6F0739C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2DB67D5-3BE2-421C-A42A-D7A4D65BF8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D5663BF7-618D-46E8-AB6B-E0B69FC9B1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3E323763-D278-4EEB-B8D3-214BE0F60B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66355BCA-808B-4B7B-80F4-9CF9D63BCB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3EC689E8-B320-43A9-BC21-A0BC809F57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050DAD15-7358-448C-BE12-1407FF39CF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A795D4E-3B26-4A6F-A1BE-8451FE91923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59B3EE83-3402-4B72-88D8-A8735034CB0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05E97C98-FDC9-4BA2-BCDF-A266369BD41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38D0B3A0-BB59-43FA-B73B-0DEE85AE1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9B44A444-310A-4F52-A73E-48FDFF6EB5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D5704451-F3D6-46E5-A684-682657F5B5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EED12B33-1E23-48AD-878F-BA54236EB0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FB74164B-945E-4BD0-85D2-06A932BE0D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F7AD78A4-DFA2-42F9-B1B0-AF983B769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D4F6C0A-5F73-4CD4-A493-568B8DCC37E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CC5F9B84-EAAD-4A43-A164-286E0380220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BF3BC08C-778C-46B0-9726-FFC31232EF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24BE5C5D-D984-482F-9DC0-919A86E67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DC286838-CA4B-4573-AFC5-410F68A78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F53B-5175-4B95-A83B-AFB3B37B2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56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937916F-CE6D-4757-AF29-508807BE0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404C788-D278-4333-AC11-9F5BF9E41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6E11F13-149F-480C-8204-14ABABBAE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59414-D48C-4978-8A2C-3E98590C1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70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B8962AE-3A9F-4930-94BB-A9BC78509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F1432B1-EC36-4EFC-964C-A922DB9C8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C76A533-9C96-40ED-BF38-6B23087D8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E3ADF-B1AE-4F34-951E-4ECAE1DCA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95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034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F4AF8B4-18BD-4AF1-9088-EE01B7D7B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A231649-8BCE-4DFD-9AE4-CC45492EE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43236B6-7928-405A-A30E-B307A232A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235FD-B624-4269-A39A-70CA47675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78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6502AE6-86AA-4E84-AC68-EE360B9F1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26D9990-CF10-444A-BA3E-08A0AB0C0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E151DDA-F241-4664-B83E-0E947CEFD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1F07F-9976-45CD-84D1-BA80F0952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3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F42DAD55-965A-4A8E-90E3-7C9750812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B9770FD-65E9-4530-8205-FDEAF904B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952B4DB-9DAE-43E1-8C90-D4CDF4A25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E1B59-42D0-4C09-B13F-92B632233F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7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66D83881-E455-4678-B8BA-01C3CB4A8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A006712-74EC-402F-BED5-EC57562D8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BDF04A2-FC84-4E12-B5F5-AD44FCC48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ED8B6-ED1F-470F-B98E-FA6A6A9FD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77691FB-F4C3-4D97-B010-87E6524B4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27F7D44-CA38-4160-9367-069ACA54E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C0615A46-42D5-42DE-ACF9-AFBEEADA8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0DC0-CA69-445E-997C-642C3D05B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54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100A4CE6-B60E-4D5A-974E-6A110B408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B035989C-DBCC-4E26-892C-986CEC600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AF155707-9DFD-4E52-AF5C-E43F1DFE1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19CD5-37D6-4ADA-8631-CE2464598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17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518FC54-CABB-4CD1-8C7B-61CFC2928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12E1AC4-DD06-4376-B4F0-D9D7C31B3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1D1B45E-17D0-4C76-B70F-6B6374535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99D2F-E7FE-4A2F-8C35-1CAF1CA3C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4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84F1E57-CD22-4D9C-8167-756646162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53663E8-F2E6-4428-8C38-98CDB61F7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DA4A492-CE41-4D21-AD2F-9C3B0B273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20CCE-0A8C-481B-944A-8B12E914D2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6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5A7D7AF-D760-46BE-85A6-39FC72D0E2D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>
              <a:extLst>
                <a:ext uri="{FF2B5EF4-FFF2-40B4-BE49-F238E27FC236}">
                  <a16:creationId xmlns:a16="http://schemas.microsoft.com/office/drawing/2014/main" id="{85381FE2-F11C-4AF9-8B50-838F4C8153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5D9A64E7-71A4-4455-8109-CB8DEC2F2D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F5003805-5EE9-4C1F-BA64-4A4BB7AED8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EC71DF90-38BB-46AC-81AD-7B2C44464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>
                <a:extLst>
                  <a:ext uri="{FF2B5EF4-FFF2-40B4-BE49-F238E27FC236}">
                    <a16:creationId xmlns:a16="http://schemas.microsoft.com/office/drawing/2014/main" id="{9FBA4403-C661-4FCE-9B1D-91B8B17C71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2" name="Freeform 8">
                <a:extLst>
                  <a:ext uri="{FF2B5EF4-FFF2-40B4-BE49-F238E27FC236}">
                    <a16:creationId xmlns:a16="http://schemas.microsoft.com/office/drawing/2014/main" id="{52F5A86F-33FC-4B56-B1A5-4C0089C485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3" name="Freeform 9">
                <a:extLst>
                  <a:ext uri="{FF2B5EF4-FFF2-40B4-BE49-F238E27FC236}">
                    <a16:creationId xmlns:a16="http://schemas.microsoft.com/office/drawing/2014/main" id="{9B990DA6-66A1-4343-995C-FCBA599C5B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4" name="Freeform 10">
                <a:extLst>
                  <a:ext uri="{FF2B5EF4-FFF2-40B4-BE49-F238E27FC236}">
                    <a16:creationId xmlns:a16="http://schemas.microsoft.com/office/drawing/2014/main" id="{1ED7D02D-03E0-4AF5-8C7E-FDACDC8EF3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5" name="Freeform 11">
                <a:extLst>
                  <a:ext uri="{FF2B5EF4-FFF2-40B4-BE49-F238E27FC236}">
                    <a16:creationId xmlns:a16="http://schemas.microsoft.com/office/drawing/2014/main" id="{05BD00FE-93AE-4B42-8125-697254B736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6" name="Freeform 12">
                <a:extLst>
                  <a:ext uri="{FF2B5EF4-FFF2-40B4-BE49-F238E27FC236}">
                    <a16:creationId xmlns:a16="http://schemas.microsoft.com/office/drawing/2014/main" id="{1E38A24E-6BA8-4370-8D20-16B98830C1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7" name="Freeform 13">
                <a:extLst>
                  <a:ext uri="{FF2B5EF4-FFF2-40B4-BE49-F238E27FC236}">
                    <a16:creationId xmlns:a16="http://schemas.microsoft.com/office/drawing/2014/main" id="{0E39A123-2715-404D-A72E-DF5F51FC45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8" name="Freeform 14">
                <a:extLst>
                  <a:ext uri="{FF2B5EF4-FFF2-40B4-BE49-F238E27FC236}">
                    <a16:creationId xmlns:a16="http://schemas.microsoft.com/office/drawing/2014/main" id="{FD01A179-E9AF-47AD-87C0-F6D96CD928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399" name="Freeform 15">
                <a:extLst>
                  <a:ext uri="{FF2B5EF4-FFF2-40B4-BE49-F238E27FC236}">
                    <a16:creationId xmlns:a16="http://schemas.microsoft.com/office/drawing/2014/main" id="{BC4C8A95-D9CB-4307-919D-3174AD014B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0" name="Freeform 16">
                <a:extLst>
                  <a:ext uri="{FF2B5EF4-FFF2-40B4-BE49-F238E27FC236}">
                    <a16:creationId xmlns:a16="http://schemas.microsoft.com/office/drawing/2014/main" id="{0987B87D-CF8C-4710-8C9B-397BC94F05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1" name="Freeform 17">
                <a:extLst>
                  <a:ext uri="{FF2B5EF4-FFF2-40B4-BE49-F238E27FC236}">
                    <a16:creationId xmlns:a16="http://schemas.microsoft.com/office/drawing/2014/main" id="{63DBEEA0-5A20-426A-B4B3-CDD4149CC8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2" name="Freeform 18">
                <a:extLst>
                  <a:ext uri="{FF2B5EF4-FFF2-40B4-BE49-F238E27FC236}">
                    <a16:creationId xmlns:a16="http://schemas.microsoft.com/office/drawing/2014/main" id="{A732ACB3-920C-41D5-81FE-0B769595C9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03" name="Freeform 19">
                <a:extLst>
                  <a:ext uri="{FF2B5EF4-FFF2-40B4-BE49-F238E27FC236}">
                    <a16:creationId xmlns:a16="http://schemas.microsoft.com/office/drawing/2014/main" id="{91ACA1BF-69C0-4B0F-9423-786808BC92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04" name="Freeform 20">
              <a:extLst>
                <a:ext uri="{FF2B5EF4-FFF2-40B4-BE49-F238E27FC236}">
                  <a16:creationId xmlns:a16="http://schemas.microsoft.com/office/drawing/2014/main" id="{A5E94954-2789-469D-8ED7-4D399915F8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5" name="Freeform 21">
              <a:extLst>
                <a:ext uri="{FF2B5EF4-FFF2-40B4-BE49-F238E27FC236}">
                  <a16:creationId xmlns:a16="http://schemas.microsoft.com/office/drawing/2014/main" id="{F20B854D-EE9C-4B43-85D3-DA6FF92251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6" name="Freeform 22">
              <a:extLst>
                <a:ext uri="{FF2B5EF4-FFF2-40B4-BE49-F238E27FC236}">
                  <a16:creationId xmlns:a16="http://schemas.microsoft.com/office/drawing/2014/main" id="{8DCA69B1-F3EA-4008-AF63-E50B47A2A9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7" name="Freeform 23">
              <a:extLst>
                <a:ext uri="{FF2B5EF4-FFF2-40B4-BE49-F238E27FC236}">
                  <a16:creationId xmlns:a16="http://schemas.microsoft.com/office/drawing/2014/main" id="{5509CC4E-3291-4CAC-B213-CEC277C2B1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8" name="Freeform 24">
              <a:extLst>
                <a:ext uri="{FF2B5EF4-FFF2-40B4-BE49-F238E27FC236}">
                  <a16:creationId xmlns:a16="http://schemas.microsoft.com/office/drawing/2014/main" id="{462E52D0-A455-4501-A80A-D4E10592C1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9" name="Freeform 25">
              <a:extLst>
                <a:ext uri="{FF2B5EF4-FFF2-40B4-BE49-F238E27FC236}">
                  <a16:creationId xmlns:a16="http://schemas.microsoft.com/office/drawing/2014/main" id="{399F5D67-D7C0-4190-A1A6-24819AFD6D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0" name="Freeform 26">
              <a:extLst>
                <a:ext uri="{FF2B5EF4-FFF2-40B4-BE49-F238E27FC236}">
                  <a16:creationId xmlns:a16="http://schemas.microsoft.com/office/drawing/2014/main" id="{9F369A9C-2C41-40F7-ABC9-0E5F8968CA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1" name="Freeform 27">
              <a:extLst>
                <a:ext uri="{FF2B5EF4-FFF2-40B4-BE49-F238E27FC236}">
                  <a16:creationId xmlns:a16="http://schemas.microsoft.com/office/drawing/2014/main" id="{35DAF32D-63FD-4993-844E-498E129B0C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2" name="Line 28">
              <a:extLst>
                <a:ext uri="{FF2B5EF4-FFF2-40B4-BE49-F238E27FC236}">
                  <a16:creationId xmlns:a16="http://schemas.microsoft.com/office/drawing/2014/main" id="{E055B64C-3DBD-4D6C-8295-BC878B2A5A2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3" name="Line 29">
              <a:extLst>
                <a:ext uri="{FF2B5EF4-FFF2-40B4-BE49-F238E27FC236}">
                  <a16:creationId xmlns:a16="http://schemas.microsoft.com/office/drawing/2014/main" id="{B4C9432C-AE60-4E2F-B980-462BA686A07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4" name="Line 30">
              <a:extLst>
                <a:ext uri="{FF2B5EF4-FFF2-40B4-BE49-F238E27FC236}">
                  <a16:creationId xmlns:a16="http://schemas.microsoft.com/office/drawing/2014/main" id="{4D82C4AE-2E1D-470A-8590-0DA33969A83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8377A502-0BFB-4AD1-9D77-E6184CA0A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>
                <a:extLst>
                  <a:ext uri="{FF2B5EF4-FFF2-40B4-BE49-F238E27FC236}">
                    <a16:creationId xmlns:a16="http://schemas.microsoft.com/office/drawing/2014/main" id="{0505BC97-30C0-42F4-BEE2-5BE89D35EF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7" name="Line 33">
                <a:extLst>
                  <a:ext uri="{FF2B5EF4-FFF2-40B4-BE49-F238E27FC236}">
                    <a16:creationId xmlns:a16="http://schemas.microsoft.com/office/drawing/2014/main" id="{7AAAB832-28E8-48A0-A77F-347E56531A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8" name="Line 34">
                <a:extLst>
                  <a:ext uri="{FF2B5EF4-FFF2-40B4-BE49-F238E27FC236}">
                    <a16:creationId xmlns:a16="http://schemas.microsoft.com/office/drawing/2014/main" id="{58359897-B6C1-4E2D-9D24-4A8A2CAD28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9" name="Line 35">
                <a:extLst>
                  <a:ext uri="{FF2B5EF4-FFF2-40B4-BE49-F238E27FC236}">
                    <a16:creationId xmlns:a16="http://schemas.microsoft.com/office/drawing/2014/main" id="{2F17FBA8-244F-4EDB-A053-8B00184DF1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0" name="Line 36">
                <a:extLst>
                  <a:ext uri="{FF2B5EF4-FFF2-40B4-BE49-F238E27FC236}">
                    <a16:creationId xmlns:a16="http://schemas.microsoft.com/office/drawing/2014/main" id="{C841D14C-8D26-4C24-9B0B-56DF4094B2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21" name="Line 37">
              <a:extLst>
                <a:ext uri="{FF2B5EF4-FFF2-40B4-BE49-F238E27FC236}">
                  <a16:creationId xmlns:a16="http://schemas.microsoft.com/office/drawing/2014/main" id="{A0737DE1-695D-4298-A071-7572B26BFD9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22" name="Line 38">
              <a:extLst>
                <a:ext uri="{FF2B5EF4-FFF2-40B4-BE49-F238E27FC236}">
                  <a16:creationId xmlns:a16="http://schemas.microsoft.com/office/drawing/2014/main" id="{9264603E-4D97-4BBF-B077-1149A24CDFF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23" name="Rectangle 39">
            <a:extLst>
              <a:ext uri="{FF2B5EF4-FFF2-40B4-BE49-F238E27FC236}">
                <a16:creationId xmlns:a16="http://schemas.microsoft.com/office/drawing/2014/main" id="{C1F17C5F-18ED-45E4-9751-CA0A8E610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6424" name="Rectangle 40">
            <a:extLst>
              <a:ext uri="{FF2B5EF4-FFF2-40B4-BE49-F238E27FC236}">
                <a16:creationId xmlns:a16="http://schemas.microsoft.com/office/drawing/2014/main" id="{49655A97-2A4C-459E-8B5B-424B429A34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5" name="Rectangle 41">
            <a:extLst>
              <a:ext uri="{FF2B5EF4-FFF2-40B4-BE49-F238E27FC236}">
                <a16:creationId xmlns:a16="http://schemas.microsoft.com/office/drawing/2014/main" id="{335A1794-9543-48ED-911F-2E4E33E6CF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6" name="Rectangle 42">
            <a:extLst>
              <a:ext uri="{FF2B5EF4-FFF2-40B4-BE49-F238E27FC236}">
                <a16:creationId xmlns:a16="http://schemas.microsoft.com/office/drawing/2014/main" id="{DD5828E6-FB38-4825-BB68-B7BC176373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EAD823-9FD0-4012-92AC-1392260DE33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427" name="Rectangle 43">
            <a:extLst>
              <a:ext uri="{FF2B5EF4-FFF2-40B4-BE49-F238E27FC236}">
                <a16:creationId xmlns:a16="http://schemas.microsoft.com/office/drawing/2014/main" id="{85BAD402-C424-4A5F-9E24-6EE4AD748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Leonid\Documents\843420841aea91b4b25403a5ab3_prev.jpg">
            <a:extLst>
              <a:ext uri="{FF2B5EF4-FFF2-40B4-BE49-F238E27FC236}">
                <a16:creationId xmlns:a16="http://schemas.microsoft.com/office/drawing/2014/main" id="{BA486AA1-DCC1-4F97-BDD7-78CA7AA92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0063"/>
            <a:ext cx="5619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5132166-51B1-451D-8E8F-94166C7D4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14688" y="5357813"/>
            <a:ext cx="5721350" cy="409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МКМ  2021-2022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5 ТУР</a:t>
            </a:r>
          </a:p>
        </p:txBody>
      </p:sp>
      <p:pic>
        <p:nvPicPr>
          <p:cNvPr id="3076" name="Picture 6" descr="http://student.chgk.info/owl.jpg">
            <a:extLst>
              <a:ext uri="{FF2B5EF4-FFF2-40B4-BE49-F238E27FC236}">
                <a16:creationId xmlns:a16="http://schemas.microsoft.com/office/drawing/2014/main" id="{EF92D293-DE28-490D-8D4A-4C9D375DF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86188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2D7296-EF9C-42DE-81A7-4378F5D0CA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7375" y="1571625"/>
            <a:ext cx="6143625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4 </a:t>
            </a:r>
          </a:p>
        </p:txBody>
      </p:sp>
      <p:pic>
        <p:nvPicPr>
          <p:cNvPr id="12291" name="Picture 6" descr="http://student.chgk.info/owl.jpg">
            <a:extLst>
              <a:ext uri="{FF2B5EF4-FFF2-40B4-BE49-F238E27FC236}">
                <a16:creationId xmlns:a16="http://schemas.microsoft.com/office/drawing/2014/main" id="{247BC4D9-4199-4697-8990-DD953205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273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4080861/pub_60cf627b92badd3b0fab697d_60cf63b7b4fa377376950e44/scale_1200">
            <a:extLst>
              <a:ext uri="{FF2B5EF4-FFF2-40B4-BE49-F238E27FC236}">
                <a16:creationId xmlns:a16="http://schemas.microsoft.com/office/drawing/2014/main" id="{7A1AC483-2770-4695-8151-2369E7FE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12991"/>
          <a:stretch>
            <a:fillRect/>
          </a:stretch>
        </p:blipFill>
        <p:spPr bwMode="auto">
          <a:xfrm>
            <a:off x="1928813" y="2000250"/>
            <a:ext cx="5059362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41064675-C210-4F0C-ADB6-9822D5497D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5338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4.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МОНЕТУ (ДЕНЬГИ)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3316" name="Picture 6" descr="http://student.chgk.info/owl.jpg">
            <a:extLst>
              <a:ext uri="{FF2B5EF4-FFF2-40B4-BE49-F238E27FC236}">
                <a16:creationId xmlns:a16="http://schemas.microsoft.com/office/drawing/2014/main" id="{E3834489-F3E9-44B5-B8FD-F7C1B9C5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E443841-854F-46D2-8092-6B6D489E8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7375" y="1571625"/>
            <a:ext cx="6143625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5 </a:t>
            </a:r>
          </a:p>
        </p:txBody>
      </p:sp>
      <p:pic>
        <p:nvPicPr>
          <p:cNvPr id="14339" name="Picture 6" descr="http://student.chgk.info/owl.jpg">
            <a:extLst>
              <a:ext uri="{FF2B5EF4-FFF2-40B4-BE49-F238E27FC236}">
                <a16:creationId xmlns:a16="http://schemas.microsoft.com/office/drawing/2014/main" id="{55CFFED0-0B09-4958-8754-9DA28CE4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273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ждый из лучников мог выпустить за одну минуту около десяти стрел / Фото: ru.littlestprettythings.com">
            <a:extLst>
              <a:ext uri="{FF2B5EF4-FFF2-40B4-BE49-F238E27FC236}">
                <a16:creationId xmlns:a16="http://schemas.microsoft.com/office/drawing/2014/main" id="{F849C6C1-0A1E-44B4-83C8-2FAED49E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63800"/>
            <a:ext cx="566737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B4228DEC-3AEB-447A-81E8-A94D9706C3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678656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5.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СТРЕЛ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5364" name="Picture 6" descr="http://student.chgk.info/owl.jpg">
            <a:extLst>
              <a:ext uri="{FF2B5EF4-FFF2-40B4-BE49-F238E27FC236}">
                <a16:creationId xmlns:a16="http://schemas.microsoft.com/office/drawing/2014/main" id="{19415F50-C1E0-4EF1-B352-6CD564F6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s://thumbs.dreamstime.com/b/%D1%86%D0%B5-%D1%8C-%D1%81%D0%B5%D0%BD%D0%B0-%D1%81-%D1%81%D1%82%D1%80%D0%B5-%D0%BA%D0%B0%D0%BC%D0%B8-%D1%81%D0%BC%D1%8B%D1%87%D0%BA%D0%B0-%D0%B2-%D0%B5%D0%B9-71826359.jpg">
            <a:extLst>
              <a:ext uri="{FF2B5EF4-FFF2-40B4-BE49-F238E27FC236}">
                <a16:creationId xmlns:a16="http://schemas.microsoft.com/office/drawing/2014/main" id="{BCA08A50-6662-4D31-9101-0F75A8FC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13297" r="5907" b="15512"/>
          <a:stretch>
            <a:fillRect/>
          </a:stretch>
        </p:blipFill>
        <p:spPr bwMode="auto">
          <a:xfrm rot="-2559143">
            <a:off x="566738" y="3419475"/>
            <a:ext cx="30861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84C844C-7EC5-418A-9641-60701C7CF3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571625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6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6387" name="Picture 6" descr="http://student.chgk.info/owl.jpg">
            <a:extLst>
              <a:ext uri="{FF2B5EF4-FFF2-40B4-BE49-F238E27FC236}">
                <a16:creationId xmlns:a16="http://schemas.microsoft.com/office/drawing/2014/main" id="{C3B76969-52C7-4CEB-B2AC-71B3660F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28908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by.yandex.net/i?id=72f438e7e0096bd005cda37ddfdbab5e-l&amp;n=13">
            <a:extLst>
              <a:ext uri="{FF2B5EF4-FFF2-40B4-BE49-F238E27FC236}">
                <a16:creationId xmlns:a16="http://schemas.microsoft.com/office/drawing/2014/main" id="{F5A9FA18-BF50-4156-AE12-2AA78B2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8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4130A82E-D21E-4625-AFED-1332D46E12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678656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6.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7412" name="Picture 6" descr="http://student.chgk.info/owl.jpg">
            <a:extLst>
              <a:ext uri="{FF2B5EF4-FFF2-40B4-BE49-F238E27FC236}">
                <a16:creationId xmlns:a16="http://schemas.microsoft.com/office/drawing/2014/main" id="{1CE33FCA-5BAD-43E9-8BB5-1A0D67BB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44E41F-15FC-4411-AC6C-6F69130A28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571625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7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8435" name="Picture 6" descr="http://student.chgk.info/owl.jpg">
            <a:extLst>
              <a:ext uri="{FF2B5EF4-FFF2-40B4-BE49-F238E27FC236}">
                <a16:creationId xmlns:a16="http://schemas.microsoft.com/office/drawing/2014/main" id="{26BE870C-E7B9-4F8C-9D61-4F66C000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714625"/>
            <a:ext cx="28908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73EE048-4BDB-4325-8DF1-84E17CE0A6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678656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7.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ОТЕЦ  (</a:t>
            </a:r>
            <a:r>
              <a:rPr lang="en-US" sz="4000" b="1" dirty="0">
                <a:solidFill>
                  <a:srgbClr val="FF0000"/>
                </a:solidFill>
              </a:rPr>
              <a:t>Father</a:t>
            </a:r>
            <a:r>
              <a:rPr lang="ru-RU" sz="4000" b="1" dirty="0">
                <a:solidFill>
                  <a:srgbClr val="FF0000"/>
                </a:solidFill>
              </a:rPr>
              <a:t>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9459" name="Picture 6" descr="http://student.chgk.info/owl.jpg">
            <a:extLst>
              <a:ext uri="{FF2B5EF4-FFF2-40B4-BE49-F238E27FC236}">
                <a16:creationId xmlns:a16="http://schemas.microsoft.com/office/drawing/2014/main" id="{A2CC82AD-6E5C-40E3-90E6-A5B0D301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s://sun1-83.userapi.com/impg/vwn7B1Kfb4Ppsls8xeLryxnR4Q6M1fODSaPQXA/kfSIcK4MlBs.jpg?size=400x0&amp;quality=96&amp;crop=0,157,636,636&amp;sign=5c964944991448fea75ca0ddda0e9d61&amp;c_uniq_tag=GpwFaGgAq7HGM_Kx7-cXc8O_6KYQyxYT6UQ7OY0G64o&amp;ava=1">
            <a:extLst>
              <a:ext uri="{FF2B5EF4-FFF2-40B4-BE49-F238E27FC236}">
                <a16:creationId xmlns:a16="http://schemas.microsoft.com/office/drawing/2014/main" id="{428908DF-BC18-4ACD-87AA-AA88FD6A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574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87F11B-FCE8-4272-8F38-AD2DA307CC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571625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8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0483" name="Picture 6" descr="http://student.chgk.info/owl.jpg">
            <a:extLst>
              <a:ext uri="{FF2B5EF4-FFF2-40B4-BE49-F238E27FC236}">
                <a16:creationId xmlns:a16="http://schemas.microsoft.com/office/drawing/2014/main" id="{95264F3A-2320-4E54-9E68-779FC06A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628B34E-888C-418B-BC8D-966DC3C7A0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4375" y="857250"/>
            <a:ext cx="7715250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8.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 ГРИНЁВ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</a:t>
            </a:r>
            <a:r>
              <a:rPr lang="ru-RU" sz="3600" b="1" dirty="0">
                <a:solidFill>
                  <a:srgbClr val="FF0000"/>
                </a:solidFill>
              </a:rPr>
              <a:t>Береги честь смолоду!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1507" name="Picture 6" descr="http://student.chgk.info/owl.jpg">
            <a:extLst>
              <a:ext uri="{FF2B5EF4-FFF2-40B4-BE49-F238E27FC236}">
                <a16:creationId xmlns:a16="http://schemas.microsoft.com/office/drawing/2014/main" id="{ED186AFD-51B9-48E0-9B5D-AA02DEAA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s://ic.pics.livejournal.com/iw_gdk/12677548/166918/166918_original.jpg">
            <a:extLst>
              <a:ext uri="{FF2B5EF4-FFF2-40B4-BE49-F238E27FC236}">
                <a16:creationId xmlns:a16="http://schemas.microsoft.com/office/drawing/2014/main" id="{8B5EBE13-CFC9-4ECF-943D-B06480C5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14563"/>
            <a:ext cx="7620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student.chgk.info/owl.jpg">
            <a:extLst>
              <a:ext uri="{FF2B5EF4-FFF2-40B4-BE49-F238E27FC236}">
                <a16:creationId xmlns:a16="http://schemas.microsoft.com/office/drawing/2014/main" id="{181E45A0-09A7-4390-99EE-3F056DDB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2D039F-2189-49C4-893D-51690BD9E219}"/>
              </a:ext>
            </a:extLst>
          </p:cNvPr>
          <p:cNvSpPr/>
          <p:nvPr/>
        </p:nvSpPr>
        <p:spPr>
          <a:xfrm>
            <a:off x="642938" y="785813"/>
            <a:ext cx="82153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Сайт МКМ</a:t>
            </a: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       </a:t>
            </a:r>
            <a:r>
              <a:rPr lang="en-US" sz="48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http://student.chgk.info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CAF0E-63C8-499E-BB1A-4888FB1C8AC4}"/>
              </a:ext>
            </a:extLst>
          </p:cNvPr>
          <p:cNvSpPr txBox="1"/>
          <p:nvPr/>
        </p:nvSpPr>
        <p:spPr>
          <a:xfrm>
            <a:off x="1285852" y="2500306"/>
            <a:ext cx="705481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C000"/>
                </a:solidFill>
                <a:latin typeface="a_AvanteBsNr" pitchFamily="34" charset="-52"/>
              </a:rPr>
              <a:t>Группа </a:t>
            </a:r>
            <a:r>
              <a:rPr lang="ru-RU" sz="4800" dirty="0" err="1">
                <a:solidFill>
                  <a:srgbClr val="FFC000"/>
                </a:solidFill>
                <a:latin typeface="a_AvanteBsNr" pitchFamily="34" charset="-52"/>
              </a:rPr>
              <a:t>ВКонтакте</a:t>
            </a:r>
            <a:endParaRPr lang="ru-RU" sz="4800" dirty="0">
              <a:solidFill>
                <a:srgbClr val="FFC000"/>
              </a:solidFill>
              <a:latin typeface="a_AvanteBsNr" pitchFamily="34" charset="-52"/>
            </a:endParaRPr>
          </a:p>
          <a:p>
            <a:pPr>
              <a:defRPr/>
            </a:pPr>
            <a:r>
              <a:rPr lang="en-US" sz="4800" dirty="0">
                <a:solidFill>
                  <a:srgbClr val="FFC000"/>
                </a:solidFill>
                <a:latin typeface="a_AvanteBsNr" pitchFamily="34" charset="-52"/>
              </a:rPr>
              <a:t>https://vk.com/mkm_chgk</a:t>
            </a:r>
            <a:endParaRPr lang="ru-RU" sz="4800" dirty="0">
              <a:solidFill>
                <a:srgbClr val="FFC000"/>
              </a:solidFill>
              <a:latin typeface="a_AvanteBsNr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297BE-F5DF-4FE5-B7E1-1CB0CC41A32F}"/>
              </a:ext>
            </a:extLst>
          </p:cNvPr>
          <p:cNvSpPr txBox="1"/>
          <p:nvPr/>
        </p:nvSpPr>
        <p:spPr>
          <a:xfrm>
            <a:off x="1643042" y="4214818"/>
            <a:ext cx="693138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C000"/>
                </a:solidFill>
                <a:latin typeface="a_AvanteBsNr" pitchFamily="34" charset="-52"/>
              </a:rPr>
              <a:t>Оргкомитет</a:t>
            </a:r>
          </a:p>
          <a:p>
            <a:pPr>
              <a:defRPr/>
            </a:pPr>
            <a:r>
              <a:rPr lang="en-US" sz="4800" dirty="0">
                <a:solidFill>
                  <a:srgbClr val="FFC000"/>
                </a:solidFill>
                <a:latin typeface="a_AvanteBsNr" pitchFamily="34" charset="-52"/>
              </a:rPr>
              <a:t>koord@student.chgk.info</a:t>
            </a:r>
            <a:endParaRPr lang="ru-RU" sz="4800" dirty="0">
              <a:solidFill>
                <a:srgbClr val="FFC000"/>
              </a:solidFill>
              <a:latin typeface="a_AvanteBsNr" pitchFamily="34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67408E7-05DC-4072-B3B4-DDCB0F7A9D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214438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9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2531" name="Picture 6" descr="http://student.chgk.info/owl.jpg">
            <a:extLst>
              <a:ext uri="{FF2B5EF4-FFF2-40B4-BE49-F238E27FC236}">
                <a16:creationId xmlns:a16="http://schemas.microsoft.com/office/drawing/2014/main" id="{B4A977FB-D86E-42FC-A0C7-E3516596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14625"/>
            <a:ext cx="2143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s://natgard.ru/image/cache/catalog/produkty-pitanija/krupy-zlaki-boby/ovyos-golozyornyj-bio-600x600.jpg">
            <a:extLst>
              <a:ext uri="{FF2B5EF4-FFF2-40B4-BE49-F238E27FC236}">
                <a16:creationId xmlns:a16="http://schemas.microsoft.com/office/drawing/2014/main" id="{D3CED7ED-E7A4-446E-837D-ADB1BF35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780" r="3780" b="8820"/>
          <a:stretch>
            <a:fillRect/>
          </a:stretch>
        </p:blipFill>
        <p:spPr bwMode="auto">
          <a:xfrm>
            <a:off x="2857500" y="2071688"/>
            <a:ext cx="4395788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135A7F33-1FBA-4FCB-B443-CB3E99E905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9. ОТВЕТ: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ОВЁС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(КОРМ ДЛЯ ЛОШАДЕЙ)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</a:t>
            </a: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3556" name="Picture 6" descr="http://student.chgk.info/owl.jpg">
            <a:extLst>
              <a:ext uri="{FF2B5EF4-FFF2-40B4-BE49-F238E27FC236}">
                <a16:creationId xmlns:a16="http://schemas.microsoft.com/office/drawing/2014/main" id="{866A6E6F-5656-4A01-A384-C0573842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DA837E5-FF07-4261-A3A0-F86C22CA02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571625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10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4579" name="Picture 6" descr="http://student.chgk.info/owl.jpg">
            <a:extLst>
              <a:ext uri="{FF2B5EF4-FFF2-40B4-BE49-F238E27FC236}">
                <a16:creationId xmlns:a16="http://schemas.microsoft.com/office/drawing/2014/main" id="{E0D749F9-3C69-4464-8F5A-866FD1DA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7D644EE-57CE-4AE3-913D-086B5837D6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10.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 РОГАТКА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</a:t>
            </a: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5603" name="Picture 6" descr="http://student.chgk.info/owl.jpg">
            <a:extLst>
              <a:ext uri="{FF2B5EF4-FFF2-40B4-BE49-F238E27FC236}">
                <a16:creationId xmlns:a16="http://schemas.microsoft.com/office/drawing/2014/main" id="{7A5C5A2C-9887-43E9-A9CC-10619BE7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2" descr="https://sntch.com/uploads/2017/02/1465645729_eca86bd9e2f9134dfea517.jpg">
            <a:extLst>
              <a:ext uri="{FF2B5EF4-FFF2-40B4-BE49-F238E27FC236}">
                <a16:creationId xmlns:a16="http://schemas.microsoft.com/office/drawing/2014/main" id="{AA829C18-9006-4B0C-8270-829A06C65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5" name="AutoShape 4" descr="https://sntch.com/uploads/2017/02/1465645729_eca86bd9e2f9134dfea517.jpg">
            <a:extLst>
              <a:ext uri="{FF2B5EF4-FFF2-40B4-BE49-F238E27FC236}">
                <a16:creationId xmlns:a16="http://schemas.microsoft.com/office/drawing/2014/main" id="{DD66E048-A28C-4E07-8745-A091810CF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63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5606" name="Picture 6" descr="https://www.buff.se/wp-content/uploads/2020/02/kadisbellan_555.jpg">
            <a:extLst>
              <a:ext uri="{FF2B5EF4-FFF2-40B4-BE49-F238E27FC236}">
                <a16:creationId xmlns:a16="http://schemas.microsoft.com/office/drawing/2014/main" id="{F3CB7900-ACE5-44F5-A10E-9CFC5525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14625"/>
            <a:ext cx="59134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5BC66B3-2B2F-4C19-AA42-53BB9A7AF7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071563"/>
            <a:ext cx="6572250" cy="3214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11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6627" name="Picture 6" descr="http://student.chgk.info/owl.jpg">
            <a:extLst>
              <a:ext uri="{FF2B5EF4-FFF2-40B4-BE49-F238E27FC236}">
                <a16:creationId xmlns:a16="http://schemas.microsoft.com/office/drawing/2014/main" id="{A6E3B84A-EBC3-4BA1-A155-676A0059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43188"/>
            <a:ext cx="32369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9FEBEC2-9149-489A-8F9C-6C66AD90A9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11.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СПАСАТЕЛЬНАЯ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ШЛЮПКА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 </a:t>
            </a:r>
            <a:endParaRPr lang="ru-RU" sz="4000" b="1" dirty="0"/>
          </a:p>
        </p:txBody>
      </p:sp>
      <p:pic>
        <p:nvPicPr>
          <p:cNvPr id="27651" name="Picture 6" descr="http://student.chgk.info/owl.jpg">
            <a:extLst>
              <a:ext uri="{FF2B5EF4-FFF2-40B4-BE49-F238E27FC236}">
                <a16:creationId xmlns:a16="http://schemas.microsoft.com/office/drawing/2014/main" id="{4FF3FA43-5244-496C-BA56-A6565196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2" descr="https://sntch.com/uploads/2017/02/1465645729_eca86bd9e2f9134dfea517.jpg">
            <a:extLst>
              <a:ext uri="{FF2B5EF4-FFF2-40B4-BE49-F238E27FC236}">
                <a16:creationId xmlns:a16="http://schemas.microsoft.com/office/drawing/2014/main" id="{771020EA-4AB7-4FFB-B26B-4065EDDA3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AutoShape 4" descr="https://sntch.com/uploads/2017/02/1465645729_eca86bd9e2f9134dfea517.jpg">
            <a:extLst>
              <a:ext uri="{FF2B5EF4-FFF2-40B4-BE49-F238E27FC236}">
                <a16:creationId xmlns:a16="http://schemas.microsoft.com/office/drawing/2014/main" id="{95FCB5B2-2A88-4955-8FB6-51E11895E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63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54" name="Picture 4" descr="https://static.tildacdn.com/tild6538-3830-4530-a463-383333626238/-2--4.jpg">
            <a:extLst>
              <a:ext uri="{FF2B5EF4-FFF2-40B4-BE49-F238E27FC236}">
                <a16:creationId xmlns:a16="http://schemas.microsoft.com/office/drawing/2014/main" id="{E79D87A4-F10A-497C-A3F3-371C6951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7500"/>
            <a:ext cx="621506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D561B8F-0B38-45D1-8244-97CAEFD4B5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1571625"/>
            <a:ext cx="6572250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12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28675" name="Picture 6" descr="http://student.chgk.info/owl.jpg">
            <a:extLst>
              <a:ext uri="{FF2B5EF4-FFF2-40B4-BE49-F238E27FC236}">
                <a16:creationId xmlns:a16="http://schemas.microsoft.com/office/drawing/2014/main" id="{7E6219D8-C8D0-4358-8795-383625C6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1320440-8FF1-467D-A75F-1B6A6F9FBC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471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12.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КЛЕВЕР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Счастья вам и удачи!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 </a:t>
            </a:r>
            <a:endParaRPr lang="ru-RU" sz="4000" b="1" dirty="0"/>
          </a:p>
        </p:txBody>
      </p:sp>
      <p:pic>
        <p:nvPicPr>
          <p:cNvPr id="29699" name="Picture 6" descr="http://student.chgk.info/owl.jpg">
            <a:extLst>
              <a:ext uri="{FF2B5EF4-FFF2-40B4-BE49-F238E27FC236}">
                <a16:creationId xmlns:a16="http://schemas.microsoft.com/office/drawing/2014/main" id="{321AA97A-2502-489F-AD00-510D9C44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2" descr="https://sntch.com/uploads/2017/02/1465645729_eca86bd9e2f9134dfea517.jpg">
            <a:extLst>
              <a:ext uri="{FF2B5EF4-FFF2-40B4-BE49-F238E27FC236}">
                <a16:creationId xmlns:a16="http://schemas.microsoft.com/office/drawing/2014/main" id="{5922AF48-75B3-4982-BC9C-9FA229E98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AutoShape 4" descr="https://sntch.com/uploads/2017/02/1465645729_eca86bd9e2f9134dfea517.jpg">
            <a:extLst>
              <a:ext uri="{FF2B5EF4-FFF2-40B4-BE49-F238E27FC236}">
                <a16:creationId xmlns:a16="http://schemas.microsoft.com/office/drawing/2014/main" id="{F75CE017-EA52-45E0-803F-328A205891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63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9702" name="Picture 4" descr="https://catherineasquithgallery.com/uploads/posts/2021-02/1612699672_36-p-zelenii-fon-s-kleverom-36.jpg">
            <a:extLst>
              <a:ext uri="{FF2B5EF4-FFF2-40B4-BE49-F238E27FC236}">
                <a16:creationId xmlns:a16="http://schemas.microsoft.com/office/drawing/2014/main" id="{DA909470-2049-4A8F-9684-AE8E9E73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4563"/>
            <a:ext cx="61436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student.chgk.info/owl.jpg">
            <a:extLst>
              <a:ext uri="{FF2B5EF4-FFF2-40B4-BE49-F238E27FC236}">
                <a16:creationId xmlns:a16="http://schemas.microsoft.com/office/drawing/2014/main" id="{E9D6A2B9-CD8D-4957-AC9A-6C56E12D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034068DD-B17A-49D8-8645-5AAA735311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7500" y="4429125"/>
            <a:ext cx="5721350" cy="409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КОНЕЦ ПЕРВОГО БЛОКА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МКМ   5 ТУР</a:t>
            </a:r>
          </a:p>
        </p:txBody>
      </p:sp>
      <p:pic>
        <p:nvPicPr>
          <p:cNvPr id="30724" name="Рисунок 4" descr="БелЧГК.jpg">
            <a:extLst>
              <a:ext uri="{FF2B5EF4-FFF2-40B4-BE49-F238E27FC236}">
                <a16:creationId xmlns:a16="http://schemas.microsoft.com/office/drawing/2014/main" id="{3D0E53E0-C837-47B1-90D7-85C2FE929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24733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2" descr="http://gorono.botik.ru/foto/chgk20122.jpg">
            <a:extLst>
              <a:ext uri="{FF2B5EF4-FFF2-40B4-BE49-F238E27FC236}">
                <a16:creationId xmlns:a16="http://schemas.microsoft.com/office/drawing/2014/main" id="{7DC64AFD-BE3F-45B1-B053-559B5EBC7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6" name="AutoShape 4" descr="http://gorono.botik.ru/foto/chgk20122.jpg">
            <a:extLst>
              <a:ext uri="{FF2B5EF4-FFF2-40B4-BE49-F238E27FC236}">
                <a16:creationId xmlns:a16="http://schemas.microsoft.com/office/drawing/2014/main" id="{5C40E36B-B04A-4C49-8F55-7C2910064D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7" name="AutoShape 6" descr="http://gorono.botik.ru/foto/chgk20122.jpg">
            <a:extLst>
              <a:ext uri="{FF2B5EF4-FFF2-40B4-BE49-F238E27FC236}">
                <a16:creationId xmlns:a16="http://schemas.microsoft.com/office/drawing/2014/main" id="{FD6D85B9-E176-4212-B46E-6C2485948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8" name="Picture 8" descr="https://static.etvnet.com/screenshots/001/265/292/001-lg.jpg">
            <a:extLst>
              <a:ext uri="{FF2B5EF4-FFF2-40B4-BE49-F238E27FC236}">
                <a16:creationId xmlns:a16="http://schemas.microsoft.com/office/drawing/2014/main" id="{26D9AAC1-70C8-4C2D-BBB3-F6E376C9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1830" r="19540" b="3661"/>
          <a:stretch>
            <a:fillRect/>
          </a:stretch>
        </p:blipFill>
        <p:spPr bwMode="auto">
          <a:xfrm>
            <a:off x="928688" y="214313"/>
            <a:ext cx="354488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449" y="2717035"/>
            <a:ext cx="260928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dirty="0">
                <a:solidFill>
                  <a:srgbClr val="92D050"/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1CBDD24-B88B-44CA-9CDC-EBDCEDCDFE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43250" y="4929188"/>
            <a:ext cx="5721350" cy="409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МКМ   5 ТУР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1 БЛОК</a:t>
            </a:r>
          </a:p>
        </p:txBody>
      </p:sp>
      <p:pic>
        <p:nvPicPr>
          <p:cNvPr id="5123" name="Picture 6" descr="http://student.chgk.info/owl.jpg">
            <a:extLst>
              <a:ext uri="{FF2B5EF4-FFF2-40B4-BE49-F238E27FC236}">
                <a16:creationId xmlns:a16="http://schemas.microsoft.com/office/drawing/2014/main" id="{044A3256-BE41-4B85-A44F-D1AFECD0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БелЧГК.jpg">
            <a:extLst>
              <a:ext uri="{FF2B5EF4-FFF2-40B4-BE49-F238E27FC236}">
                <a16:creationId xmlns:a16="http://schemas.microsoft.com/office/drawing/2014/main" id="{A2AB3A7F-9AFD-4BFF-84AB-9A384E5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57188"/>
            <a:ext cx="29130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E0C319-CE89-473E-AB1B-7E325C578A54}"/>
              </a:ext>
            </a:extLst>
          </p:cNvPr>
          <p:cNvSpPr/>
          <p:nvPr/>
        </p:nvSpPr>
        <p:spPr>
          <a:xfrm>
            <a:off x="428625" y="785813"/>
            <a:ext cx="58578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Редактор первого блока Леонид Климович</a:t>
            </a:r>
          </a:p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благодарит </a:t>
            </a:r>
          </a:p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за дельные советы </a:t>
            </a:r>
          </a:p>
          <a:p>
            <a:pPr algn="ctr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Якова </a:t>
            </a:r>
            <a:r>
              <a:rPr lang="ru-RU" sz="3600" kern="0" dirty="0" err="1">
                <a:solidFill>
                  <a:srgbClr val="FFC000"/>
                </a:solidFill>
                <a:latin typeface="a_AvanteBsNr" pitchFamily="34" charset="-52"/>
                <a:sym typeface="Helvetica Light"/>
              </a:rPr>
              <a:t>Зайдельмана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9210" y="2717035"/>
            <a:ext cx="1902362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Блок 2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544934" y="3263452"/>
            <a:ext cx="54164" cy="331098"/>
          </a:xfrm>
          <a:prstGeom prst="rect">
            <a:avLst/>
          </a:prstGeom>
          <a:ln w="12700">
            <a:miter lim="400000"/>
          </a:ln>
        </p:spPr>
        <p:txBody>
          <a:bodyPr wrap="none" lIns="26788" tIns="26788" rIns="26788" bIns="26788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27568" y="2974011"/>
            <a:ext cx="8722117" cy="909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spcBef>
                <a:spcPts val="316"/>
              </a:spcBef>
            </a:pPr>
            <a:r>
              <a:rPr lang="ru-RU" sz="2531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Артём </a:t>
            </a:r>
            <a:r>
              <a:rPr lang="ru-RU" sz="2531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Матухно</a:t>
            </a:r>
            <a:r>
              <a:rPr lang="ru-RU" sz="2531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(Одесса)</a:t>
            </a:r>
            <a:endParaRPr lang="ru-RU" sz="2531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33"/>
              </a:spcBef>
            </a:pPr>
            <a:endParaRPr lang="ru-RU" sz="2531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13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43CE6A-5A61-483B-8D3C-C9A0A79A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3059"/>
            <a:ext cx="5508104" cy="30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2"/>
          <p:cNvSpPr/>
          <p:nvPr/>
        </p:nvSpPr>
        <p:spPr>
          <a:xfrm>
            <a:off x="8335039" y="985834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13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8AE38888-D159-4A49-AB50-77462FB98A5B}"/>
              </a:ext>
            </a:extLst>
          </p:cNvPr>
          <p:cNvSpPr/>
          <p:nvPr/>
        </p:nvSpPr>
        <p:spPr>
          <a:xfrm>
            <a:off x="506733" y="5517232"/>
            <a:ext cx="2767855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Дисней</a:t>
            </a:r>
            <a:endParaRPr sz="3480" dirty="0"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 descr="Изображение выглядит как человек, мужчина, сте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861E56D0-8430-4F8A-AC3F-71BED7F6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" y="116632"/>
            <a:ext cx="5076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14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028384" y="404664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14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8" name="Shape 127">
            <a:extLst>
              <a:ext uri="{FF2B5EF4-FFF2-40B4-BE49-F238E27FC236}">
                <a16:creationId xmlns:a16="http://schemas.microsoft.com/office/drawing/2014/main" id="{5FAC4009-A2E4-4CB5-BB30-A31CCEB0EC04}"/>
              </a:ext>
            </a:extLst>
          </p:cNvPr>
          <p:cNvSpPr/>
          <p:nvPr/>
        </p:nvSpPr>
        <p:spPr>
          <a:xfrm>
            <a:off x="1763688" y="5733256"/>
            <a:ext cx="3240360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чихать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44165D-87C5-46DF-BB3F-F929E1EB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2" y="332656"/>
            <a:ext cx="7275116" cy="48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15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C8921B9-4252-4F7D-8BCF-20FC6783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86" y="1726449"/>
            <a:ext cx="66865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8456969" y="0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15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91D28191-37AD-4D19-93AD-8D50248114E0}"/>
              </a:ext>
            </a:extLst>
          </p:cNvPr>
          <p:cNvSpPr/>
          <p:nvPr/>
        </p:nvSpPr>
        <p:spPr>
          <a:xfrm>
            <a:off x="5652120" y="6225456"/>
            <a:ext cx="3899959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крокодил</a:t>
            </a:r>
            <a:endParaRPr sz="348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55A921-9E13-410D-81E3-450AE25B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1EFAEB3-4B02-4694-AEBD-CD606C40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59" y="962497"/>
            <a:ext cx="7334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16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487176" y="975284"/>
            <a:ext cx="54164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endParaRPr sz="4324" dirty="0"/>
          </a:p>
        </p:txBody>
      </p:sp>
      <p:sp>
        <p:nvSpPr>
          <p:cNvPr id="7" name="Shape 122"/>
          <p:cNvSpPr/>
          <p:nvPr/>
        </p:nvSpPr>
        <p:spPr>
          <a:xfrm>
            <a:off x="8316416" y="0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16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217" y="3348636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582" y="3429000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619672" y="5373216"/>
            <a:ext cx="3112639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пареная</a:t>
            </a:r>
            <a:endParaRPr sz="348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4DF417-3283-4439-A85C-B2E1E819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9532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2E308EB-47A1-4A31-BEB8-4CCF134961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143750" cy="5338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 1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6" descr="http://student.chgk.info/owl.jpg">
            <a:extLst>
              <a:ext uri="{FF2B5EF4-FFF2-40B4-BE49-F238E27FC236}">
                <a16:creationId xmlns:a16="http://schemas.microsoft.com/office/drawing/2014/main" id="{51ED623A-BB7E-42EA-A577-C0BD38D4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28875"/>
            <a:ext cx="2857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17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487176" y="975284"/>
            <a:ext cx="54164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endParaRPr sz="4324" dirty="0"/>
          </a:p>
        </p:txBody>
      </p:sp>
      <p:sp>
        <p:nvSpPr>
          <p:cNvPr id="7" name="Shape 122"/>
          <p:cNvSpPr/>
          <p:nvPr/>
        </p:nvSpPr>
        <p:spPr>
          <a:xfrm>
            <a:off x="8453376" y="0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17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217" y="3348636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582" y="3429000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6926190" y="4941168"/>
            <a:ext cx="1916832" cy="112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  <a:endParaRPr lang="en-US" sz="3480" dirty="0">
              <a:latin typeface="Corpid E1s SCd Regular" panose="020B0603040502060204" pitchFamily="34" charset="0"/>
              <a:ea typeface="Helvetica"/>
              <a:cs typeface="Helvetica"/>
            </a:endParaRPr>
          </a:p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чайник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A78E5BE-124E-4AAD-8344-31267598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97" y="1838838"/>
            <a:ext cx="5981125" cy="48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D8FCAD3-54A7-499F-A223-DC8D5394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14" y="167203"/>
            <a:ext cx="4413925" cy="44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18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F2FA000-FF39-4730-B6C6-4018BF32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68" y="1711616"/>
            <a:ext cx="6706336" cy="50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7487176" y="975284"/>
            <a:ext cx="54164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endParaRPr sz="4324" dirty="0"/>
          </a:p>
        </p:txBody>
      </p:sp>
      <p:sp>
        <p:nvSpPr>
          <p:cNvPr id="7" name="Shape 122"/>
          <p:cNvSpPr/>
          <p:nvPr/>
        </p:nvSpPr>
        <p:spPr>
          <a:xfrm>
            <a:off x="8488152" y="0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18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217" y="3348636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582" y="3429000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35496" y="5030711"/>
            <a:ext cx="2310313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Генри Форд</a:t>
            </a:r>
            <a:endParaRPr sz="348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82039" y="781149"/>
            <a:ext cx="160729" cy="1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человек, мужчина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4DBE1C89-AC06-4347-8AB5-5E1A946E8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" y="17535"/>
            <a:ext cx="3926770" cy="5013176"/>
          </a:xfrm>
          <a:prstGeom prst="rect">
            <a:avLst/>
          </a:prstGeom>
        </p:spPr>
      </p:pic>
      <p:sp>
        <p:nvSpPr>
          <p:cNvPr id="12" name="Shape 127">
            <a:extLst>
              <a:ext uri="{FF2B5EF4-FFF2-40B4-BE49-F238E27FC236}">
                <a16:creationId xmlns:a16="http://schemas.microsoft.com/office/drawing/2014/main" id="{49348601-0025-4500-BFCF-F2ED4378CDC4}"/>
              </a:ext>
            </a:extLst>
          </p:cNvPr>
          <p:cNvSpPr/>
          <p:nvPr/>
        </p:nvSpPr>
        <p:spPr>
          <a:xfrm>
            <a:off x="4788024" y="823146"/>
            <a:ext cx="3744416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Ответ: небоскрёб</a:t>
            </a:r>
            <a:endParaRPr sz="348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19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175713" y="962652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19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12" name="Shape 127">
            <a:extLst>
              <a:ext uri="{FF2B5EF4-FFF2-40B4-BE49-F238E27FC236}">
                <a16:creationId xmlns:a16="http://schemas.microsoft.com/office/drawing/2014/main" id="{7809A140-BEAA-4E28-9319-ED08DE24A087}"/>
              </a:ext>
            </a:extLst>
          </p:cNvPr>
          <p:cNvSpPr/>
          <p:nvPr/>
        </p:nvSpPr>
        <p:spPr>
          <a:xfrm>
            <a:off x="125740" y="5465490"/>
            <a:ext cx="4158227" cy="112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3480" dirty="0">
                <a:latin typeface="Corpid E1s SCd Regular" panose="020B0603040502060204" pitchFamily="34" charset="0"/>
                <a:ea typeface="Helvetica"/>
                <a:cs typeface="Helvetica"/>
              </a:rPr>
              <a:t>церковный купол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49B456-A2CE-4ABB-BDE5-DE50300F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02" y="3581474"/>
            <a:ext cx="4648994" cy="31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F54264B-5DE1-4153-AEEC-2097BB79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77776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71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20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316416" y="68576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20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50706" y="5782036"/>
            <a:ext cx="9011410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Помпеи</a:t>
            </a:r>
            <a:endParaRPr sz="3480"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82039" y="781149"/>
            <a:ext cx="160729" cy="1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B7A7869A-0958-44AF-BEB0-BC3FF3301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79"/>
            <a:ext cx="7925076" cy="55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21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274765" y="857322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21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82039" y="781149"/>
            <a:ext cx="160729" cy="1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673245D-D1B1-49D9-A37D-5CC30E761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217" y="3348636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8394518-CB56-416F-8DD0-3A0D773620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582" y="3429000"/>
            <a:ext cx="160729" cy="1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8219" tIns="24109" rIns="48219" bIns="241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Shape 127"/>
          <p:cNvSpPr/>
          <p:nvPr/>
        </p:nvSpPr>
        <p:spPr>
          <a:xfrm>
            <a:off x="2246027" y="5661248"/>
            <a:ext cx="4490380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лебедь, рак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B060506-D99A-4E48-B2BA-D983735A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270894" cy="4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51122F4-7BA3-4188-88A4-451E771C93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5338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1.</a:t>
            </a:r>
            <a:r>
              <a:rPr lang="en-US" sz="4000" b="1" dirty="0"/>
              <a:t> </a:t>
            </a:r>
            <a:r>
              <a:rPr lang="ru-RU" sz="4000" b="1" dirty="0"/>
              <a:t>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ЮРИЙ ГАГАРИН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                  …поехали!</a:t>
            </a:r>
            <a:r>
              <a:rPr lang="ru-RU" sz="4000" b="1" dirty="0"/>
              <a:t> </a:t>
            </a:r>
          </a:p>
        </p:txBody>
      </p:sp>
      <p:pic>
        <p:nvPicPr>
          <p:cNvPr id="7171" name="Picture 6" descr="http://student.chgk.info/owl.jpg">
            <a:extLst>
              <a:ext uri="{FF2B5EF4-FFF2-40B4-BE49-F238E27FC236}">
                <a16:creationId xmlns:a16="http://schemas.microsoft.com/office/drawing/2014/main" id="{500A0BAE-582A-46B2-BD54-37FFDCF4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16573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 descr="Леонов.jpg">
            <a:extLst>
              <a:ext uri="{FF2B5EF4-FFF2-40B4-BE49-F238E27FC236}">
                <a16:creationId xmlns:a16="http://schemas.microsoft.com/office/drawing/2014/main" id="{E9CE844B-6E8F-4718-BC97-B0CA7955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0071" r="4199" b="7109"/>
          <a:stretch>
            <a:fillRect/>
          </a:stretch>
        </p:blipFill>
        <p:spPr bwMode="auto">
          <a:xfrm>
            <a:off x="2571750" y="2714625"/>
            <a:ext cx="45148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22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A2F7E77-05DA-4F39-96C3-214FEEBC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3" y="3093793"/>
            <a:ext cx="6283727" cy="37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8528850" y="14779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22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5130266" y="1340768"/>
            <a:ext cx="3546190" cy="1125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3480" dirty="0">
                <a:latin typeface="Corpid E1s SCd Regular" panose="020B0603040502060204" pitchFamily="34" charset="0"/>
              </a:rPr>
              <a:t>Гюстав Эйфель</a:t>
            </a:r>
          </a:p>
        </p:txBody>
      </p:sp>
      <p:pic>
        <p:nvPicPr>
          <p:cNvPr id="3" name="Рисунок 2" descr="Изображение выглядит как мужчина, стена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FEA7958C-E82A-45BF-95F2-8E6767CA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71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6818" y="2717035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23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274765" y="110863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23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99592" y="5640982"/>
            <a:ext cx="4896544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кинотеатры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8D5E3A1-24EB-4499-8C15-168553A8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4" y="116631"/>
            <a:ext cx="7846307" cy="52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2708920"/>
            <a:ext cx="2886606" cy="83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Вопрос 24</a:t>
            </a:r>
            <a:endParaRPr lang="ru-RU" sz="5062" dirty="0">
              <a:solidFill>
                <a:srgbClr val="92D050"/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274765" y="857322"/>
            <a:ext cx="615150" cy="7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8200"/>
            </a:lvl1pPr>
          </a:lstStyle>
          <a:p>
            <a:r>
              <a:rPr lang="ru-RU" sz="4324" dirty="0">
                <a:latin typeface="Corpid E1s SCd Regular" panose="020B0603040502060204" pitchFamily="34" charset="0"/>
              </a:rPr>
              <a:t>24</a:t>
            </a:r>
            <a:endParaRPr sz="4324"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2325525" y="5218846"/>
            <a:ext cx="3889125" cy="58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r>
              <a:rPr lang="ru-RU" sz="3480" dirty="0">
                <a:latin typeface="Corpid E1s SCd Regular" panose="020B0603040502060204" pitchFamily="34" charset="0"/>
              </a:rPr>
              <a:t>Ответ: похудеть</a:t>
            </a:r>
            <a:endParaRPr sz="3480" dirty="0">
              <a:latin typeface="Corpid E1s SCd Regular" panose="020B060304050206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92D6086-F912-45FF-A299-BC7F328B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092280" cy="39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0066" y="2622956"/>
            <a:ext cx="4736215" cy="161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8" tIns="26788" rIns="26788" bIns="26788" numCol="1" spcCol="38100" rtlCol="0" anchor="ctr">
            <a:spAutoFit/>
          </a:bodyPr>
          <a:lstStyle/>
          <a:p>
            <a:r>
              <a:rPr lang="ru-RU" sz="5062" dirty="0">
                <a:solidFill>
                  <a:srgbClr val="92D050"/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5062" b="1" dirty="0">
                <a:solidFill>
                  <a:srgbClr val="92D050"/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03C866-EC48-45F3-8A36-DBA4F75415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7375" y="1571625"/>
            <a:ext cx="6143625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2 </a:t>
            </a:r>
          </a:p>
        </p:txBody>
      </p:sp>
      <p:pic>
        <p:nvPicPr>
          <p:cNvPr id="8195" name="Picture 6" descr="http://student.chgk.info/owl.jpg">
            <a:extLst>
              <a:ext uri="{FF2B5EF4-FFF2-40B4-BE49-F238E27FC236}">
                <a16:creationId xmlns:a16="http://schemas.microsoft.com/office/drawing/2014/main" id="{78A6E2EA-D35F-4E56-9A65-58BC8277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214688"/>
            <a:ext cx="26844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BE04402-39A1-46D8-BCFE-A73273B194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5338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2.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   СКОТТ      АМУНДСЕН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9219" name="Picture 6" descr="http://student.chgk.info/owl.jpg">
            <a:extLst>
              <a:ext uri="{FF2B5EF4-FFF2-40B4-BE49-F238E27FC236}">
                <a16:creationId xmlns:a16="http://schemas.microsoft.com/office/drawing/2014/main" id="{8B44ED2F-97FA-4113-8E86-67D8DB3E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s://i.pinimg.com/736x/4e/87/24/4e8724c195186d40a5cbfd0cbf3192fb--roald-amundsen-nome-alaska.jpg">
            <a:extLst>
              <a:ext uri="{FF2B5EF4-FFF2-40B4-BE49-F238E27FC236}">
                <a16:creationId xmlns:a16="http://schemas.microsoft.com/office/drawing/2014/main" id="{537D4ED1-A221-4508-96E7-469BDD7A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86063"/>
            <a:ext cx="28352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s://cdn.britannica.com/79/122079-050-70A67BDB/Robert-Falcon-Scott.jpg">
            <a:extLst>
              <a:ext uri="{FF2B5EF4-FFF2-40B4-BE49-F238E27FC236}">
                <a16:creationId xmlns:a16="http://schemas.microsoft.com/office/drawing/2014/main" id="{2F63419F-2345-481C-A1E1-74A628B8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714625"/>
            <a:ext cx="27844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0B1509-B7AD-4369-8051-FEEF20DA0E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7375" y="1571625"/>
            <a:ext cx="6143625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/>
              <a:t>ВОПРОС 3 </a:t>
            </a:r>
          </a:p>
        </p:txBody>
      </p:sp>
      <p:pic>
        <p:nvPicPr>
          <p:cNvPr id="10243" name="Picture 6" descr="http://student.chgk.info/owl.jpg">
            <a:extLst>
              <a:ext uri="{FF2B5EF4-FFF2-40B4-BE49-F238E27FC236}">
                <a16:creationId xmlns:a16="http://schemas.microsoft.com/office/drawing/2014/main" id="{538F4F0A-997D-4049-8113-D71DCAE5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27363"/>
            <a:ext cx="2890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rr-life.ru/upload/iblock/1af/portal_cover_20201003trubochisty.jpg">
            <a:extLst>
              <a:ext uri="{FF2B5EF4-FFF2-40B4-BE49-F238E27FC236}">
                <a16:creationId xmlns:a16="http://schemas.microsoft.com/office/drawing/2014/main" id="{4423A499-AB13-4353-BF19-F8B52C9C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357187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9C489B8B-33A2-4102-BF8A-4C4CF9CEA8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7072313" cy="5338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ВОПРОС 3. ОТВЕТ: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40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>
                <a:solidFill>
                  <a:srgbClr val="FF0000"/>
                </a:solidFill>
              </a:rPr>
              <a:t>ЦИЛИНДР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4000" b="1" dirty="0"/>
              <a:t> </a:t>
            </a:r>
          </a:p>
        </p:txBody>
      </p:sp>
      <p:pic>
        <p:nvPicPr>
          <p:cNvPr id="11268" name="Picture 6" descr="http://student.chgk.info/owl.jpg">
            <a:extLst>
              <a:ext uri="{FF2B5EF4-FFF2-40B4-BE49-F238E27FC236}">
                <a16:creationId xmlns:a16="http://schemas.microsoft.com/office/drawing/2014/main" id="{9E4A3274-4424-467E-8C9B-DEFA5F57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16573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864</TotalTime>
  <Words>307</Words>
  <Application>Microsoft Office PowerPoint</Application>
  <PresentationFormat>Экран (4:3)</PresentationFormat>
  <Paragraphs>161</Paragraphs>
  <Slides>56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a_AvanteBsNr</vt:lpstr>
      <vt:lpstr>Arial</vt:lpstr>
      <vt:lpstr>Calibri</vt:lpstr>
      <vt:lpstr>Corpid E1s SCd Regular</vt:lpstr>
      <vt:lpstr>Times New Roman</vt:lpstr>
      <vt:lpstr>Verdana</vt:lpstr>
      <vt:lpstr>Wingdings</vt:lpstr>
      <vt:lpstr>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Yakov Zaidelman</cp:lastModifiedBy>
  <cp:revision>154</cp:revision>
  <dcterms:created xsi:type="dcterms:W3CDTF">2013-05-09T04:06:22Z</dcterms:created>
  <dcterms:modified xsi:type="dcterms:W3CDTF">2022-01-15T19:59:53Z</dcterms:modified>
</cp:coreProperties>
</file>