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8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5" d="100"/>
          <a:sy n="45" d="100"/>
        </p:scale>
        <p:origin x="680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1</a:t>
            </a: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-202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6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2369970" y="8557550"/>
            <a:ext cx="919638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Гелиос</a:t>
            </a:r>
            <a:endParaRPr lang="en-US"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ADCFE8-45D2-477C-853C-5DECE14C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11" y="79318"/>
            <a:ext cx="11666319" cy="85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4835564" y="8532375"/>
            <a:ext cx="59695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фокусник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F880A45-0C39-456F-9D62-D2EC4406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67" y="223696"/>
            <a:ext cx="12554368" cy="836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307975" y="7868651"/>
            <a:ext cx="130871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страус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Подозрительная Сова - 02 сезон 03 серия 1">
            <a:hlinkClick r:id="" action="ppaction://media"/>
            <a:extLst>
              <a:ext uri="{FF2B5EF4-FFF2-40B4-BE49-F238E27FC236}">
                <a16:creationId xmlns:a16="http://schemas.microsoft.com/office/drawing/2014/main" id="{0D47BCAC-3639-443F-A808-20CD0CA2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159" y="187992"/>
            <a:ext cx="11904662" cy="66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5211735" y="8254499"/>
            <a:ext cx="6436840" cy="111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шрифт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10BD88-D139-4CC0-8938-F7F1BE18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" y="106920"/>
            <a:ext cx="15764096" cy="78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438456" y="3057966"/>
            <a:ext cx="687662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государство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8942174-1689-4ACE-8A38-C66F842E2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5" y="199741"/>
            <a:ext cx="7563111" cy="9252205"/>
          </a:xfrm>
          <a:prstGeom prst="rect">
            <a:avLst/>
          </a:prstGeom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4DB312CE-52B1-44EE-9CFD-6379AB3ECD9E}"/>
              </a:ext>
            </a:extLst>
          </p:cNvPr>
          <p:cNvSpPr/>
          <p:nvPr/>
        </p:nvSpPr>
        <p:spPr>
          <a:xfrm>
            <a:off x="8521118" y="1097423"/>
            <a:ext cx="609201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Государство – это я</a:t>
            </a:r>
            <a:endParaRPr sz="54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8EDEEA81-0148-4982-A841-C7E3216CF681}"/>
              </a:ext>
            </a:extLst>
          </p:cNvPr>
          <p:cNvSpPr/>
          <p:nvPr/>
        </p:nvSpPr>
        <p:spPr>
          <a:xfrm>
            <a:off x="8526379" y="334343"/>
            <a:ext cx="493294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Людовик </a:t>
            </a:r>
            <a:r>
              <a:rPr lang="en-US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XIV</a:t>
            </a:r>
            <a:endParaRPr sz="54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850359" y="8442724"/>
            <a:ext cx="431047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221</a:t>
            </a:r>
            <a:r>
              <a:rPr lang="en-US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B</a:t>
            </a:r>
            <a:endParaRPr lang="ru-RU"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9231DF-85D1-49E5-B476-A80DDD21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4" y="98824"/>
            <a:ext cx="1143000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168695" y="8166626"/>
            <a:ext cx="79589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Большая Берта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4D43F5-20D1-44B1-93B4-0DE165A8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1" y="199741"/>
            <a:ext cx="12358845" cy="75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522563" y="8206718"/>
            <a:ext cx="117923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бесплатный проезд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3AD1FEE-6F3A-47A4-9B84-D05217B3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0"/>
            <a:ext cx="12682203" cy="80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431714" y="8435603"/>
            <a:ext cx="650017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светофоры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7901BD1-4B3A-4F29-B6AA-C5704FAA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6" y="199742"/>
            <a:ext cx="12946867" cy="80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728063" y="8468193"/>
            <a:ext cx="88549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порвалась струна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BF1E2-889F-4A2D-B8BA-2E70A0C953BB}"/>
              </a:ext>
            </a:extLst>
          </p:cNvPr>
          <p:cNvSpPr txBox="1"/>
          <p:nvPr/>
        </p:nvSpPr>
        <p:spPr>
          <a:xfrm>
            <a:off x="2234351" y="8674313"/>
            <a:ext cx="4445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Игорь Тальков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6A1C82F-D416-4EE4-A3FE-5483C4E2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1" y="295275"/>
            <a:ext cx="7952028" cy="817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61CADFD-A826-457E-8B57-8DC391E5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634665"/>
            <a:ext cx="5823953" cy="7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2824954"/>
            <a:ext cx="16540223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Богданов (Белгород)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подготовке пакета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Максима Мерзлякова, Владимира Рыкова, Анастасию Рыкову,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Дианну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Хрипкову, Кирилла Хрипкова.</a:t>
            </a:r>
          </a:p>
          <a:p>
            <a:pPr>
              <a:spcBef>
                <a:spcPts val="1200"/>
              </a:spcBef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8AE38888-D159-4A49-AB50-77462FB98A5B}"/>
              </a:ext>
            </a:extLst>
          </p:cNvPr>
          <p:cNvSpPr/>
          <p:nvPr/>
        </p:nvSpPr>
        <p:spPr>
          <a:xfrm>
            <a:off x="3601472" y="8068535"/>
            <a:ext cx="65659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Адам и Ева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Взрыв из прошлого.1999.BDRip.720p">
            <a:hlinkClick r:id="" action="ppaction://media"/>
            <a:extLst>
              <a:ext uri="{FF2B5EF4-FFF2-40B4-BE49-F238E27FC236}">
                <a16:creationId xmlns:a16="http://schemas.microsoft.com/office/drawing/2014/main" id="{F3D0E102-9585-4A0F-BAEE-9F5B2904D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938" y="1384634"/>
            <a:ext cx="15061554" cy="628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5FAC4009-A2E4-4CB5-BB30-A31CCEB0EC04}"/>
              </a:ext>
            </a:extLst>
          </p:cNvPr>
          <p:cNvSpPr/>
          <p:nvPr/>
        </p:nvSpPr>
        <p:spPr>
          <a:xfrm>
            <a:off x="8266113" y="8512248"/>
            <a:ext cx="890336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Черчилль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783A1A42-CB2C-444A-AB1A-D87D7A47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2" y="-1"/>
            <a:ext cx="9407812" cy="925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человек, носит, шляп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8A1BB9B0-6E81-4D40-8ED3-24E0D2FFA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59" y="0"/>
            <a:ext cx="7158836" cy="851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443789" y="8673104"/>
            <a:ext cx="1201553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Страшила, Дровосек, Лев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Wizard.of.Oz.(1939).x264.aac.rus.eng.srt.tRuAVC">
            <a:hlinkClick r:id="" action="ppaction://media"/>
            <a:extLst>
              <a:ext uri="{FF2B5EF4-FFF2-40B4-BE49-F238E27FC236}">
                <a16:creationId xmlns:a16="http://schemas.microsoft.com/office/drawing/2014/main" id="{177C75A7-98A8-47E4-B822-64FEE80DD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063" y="160424"/>
            <a:ext cx="12514263" cy="83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91D28191-37AD-4D19-93AD-8D50248114E0}"/>
              </a:ext>
            </a:extLst>
          </p:cNvPr>
          <p:cNvSpPr/>
          <p:nvPr/>
        </p:nvSpPr>
        <p:spPr>
          <a:xfrm>
            <a:off x="8855242" y="8082949"/>
            <a:ext cx="787595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летучие мыши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6802A-B1FD-4EB1-A1FE-A8B33CB6EE30}"/>
              </a:ext>
            </a:extLst>
          </p:cNvPr>
          <p:cNvSpPr txBox="1"/>
          <p:nvPr/>
        </p:nvSpPr>
        <p:spPr>
          <a:xfrm>
            <a:off x="244288" y="8127666"/>
            <a:ext cx="7156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Библиотека в </a:t>
            </a:r>
            <a:r>
              <a:rPr lang="ru-RU" sz="5400" dirty="0" err="1"/>
              <a:t>Коимбре</a:t>
            </a:r>
            <a:endParaRPr lang="ru-RU" sz="54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462F7AE-8439-41F2-BB33-9DC0ECEF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4" y="199741"/>
            <a:ext cx="12613131" cy="78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EE8B93E-D514-40AB-AD2B-506DE757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54" y="964756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650004"/>
            <a:ext cx="16540223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Андрей Волков (Воскресенск)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и ценные замечания Михаила Герасимова (Санкт-Петербург), Григория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Дадаяна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(Воскресенск), Софью Исаеву (Санкт-Петербург), Карину Магомедову (Коломна), Елену Морозову (Санкт-Петербург), Веронику Фомину (Санкт-Петербург), Павла Ширякина (Коломна).</a:t>
            </a: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Отдельная благодарность Елене Морозовой за помощь в организации тестов, а также Якову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Константину Костенко и Виктору Плотникову за вычитку пакета.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9431081" y="8208364"/>
            <a:ext cx="63228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донор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14D1BC7-A451-4FC9-8991-118754F1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6" y="100016"/>
            <a:ext cx="13812253" cy="77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3DE4B5-A470-4D78-884E-636F21255784}"/>
              </a:ext>
            </a:extLst>
          </p:cNvPr>
          <p:cNvSpPr txBox="1"/>
          <p:nvPr/>
        </p:nvSpPr>
        <p:spPr>
          <a:xfrm>
            <a:off x="582604" y="8038283"/>
            <a:ext cx="2436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/>
              <a:t>Дэдпул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0490167" y="8357936"/>
            <a:ext cx="63205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Ёлка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43FE140-8729-4DFA-9D6B-B078DA5A3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" y="223631"/>
            <a:ext cx="12191290" cy="81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D0AC1-8725-4205-9135-CD9A348F6A29}"/>
              </a:ext>
            </a:extLst>
          </p:cNvPr>
          <p:cNvSpPr txBox="1"/>
          <p:nvPr/>
        </p:nvSpPr>
        <p:spPr>
          <a:xfrm>
            <a:off x="529507" y="8469247"/>
            <a:ext cx="6199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Елизавета Иванцив</a:t>
            </a:r>
          </a:p>
        </p:txBody>
      </p:sp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" name="Shape 127">
            <a:extLst>
              <a:ext uri="{FF2B5EF4-FFF2-40B4-BE49-F238E27FC236}">
                <a16:creationId xmlns:a16="http://schemas.microsoft.com/office/drawing/2014/main" id="{7809A140-BEAA-4E28-9319-ED08DE24A087}"/>
              </a:ext>
            </a:extLst>
          </p:cNvPr>
          <p:cNvSpPr/>
          <p:nvPr/>
        </p:nvSpPr>
        <p:spPr>
          <a:xfrm>
            <a:off x="10940716" y="8336930"/>
            <a:ext cx="629544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светофор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19CD7AE-3F64-4420-9878-08929763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6" y="5287600"/>
            <a:ext cx="6410241" cy="42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1AC812-4771-4154-B544-FF5792B00400}"/>
              </a:ext>
            </a:extLst>
          </p:cNvPr>
          <p:cNvSpPr txBox="1"/>
          <p:nvPr/>
        </p:nvSpPr>
        <p:spPr>
          <a:xfrm>
            <a:off x="6609347" y="8389197"/>
            <a:ext cx="36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Сельдерей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B2A6B-CA9C-40EC-8E5B-45BBCE87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47" y="3174914"/>
            <a:ext cx="6429900" cy="4018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93E4DA-A9FC-4750-8F30-44EDB3D543DE}"/>
              </a:ext>
            </a:extLst>
          </p:cNvPr>
          <p:cNvSpPr txBox="1"/>
          <p:nvPr/>
        </p:nvSpPr>
        <p:spPr>
          <a:xfrm>
            <a:off x="6910394" y="6135283"/>
            <a:ext cx="2164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Перец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2AF45A0F-064C-490D-9880-7B448329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2" y="-40446"/>
            <a:ext cx="6342434" cy="47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3D9EFB-E2D0-4EC1-8395-13E4C786853B}"/>
              </a:ext>
            </a:extLst>
          </p:cNvPr>
          <p:cNvSpPr txBox="1"/>
          <p:nvPr/>
        </p:nvSpPr>
        <p:spPr>
          <a:xfrm>
            <a:off x="6892422" y="3592601"/>
            <a:ext cx="3435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Помидоры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3AC553-0EC3-493C-A993-CFA30973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890" y="1564218"/>
            <a:ext cx="54483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71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595884" y="823346"/>
            <a:ext cx="60960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ладья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68F3142-0C67-4780-8AD9-6D7E21AD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9"/>
            <a:ext cx="6768965" cy="53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769BF38-3DE2-4FE0-BD5B-563C8713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41" y="330987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673245D-D1B1-49D9-A37D-5CC30E761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8394518-CB56-416F-8DD0-3A0D77362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Shape 127"/>
          <p:cNvSpPr/>
          <p:nvPr/>
        </p:nvSpPr>
        <p:spPr>
          <a:xfrm>
            <a:off x="1163303" y="8429129"/>
            <a:ext cx="872247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29 февраля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B81F283-99DA-4E38-9F8D-EF3144A7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6" y="380499"/>
            <a:ext cx="9645232" cy="78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3375613" y="8647604"/>
            <a:ext cx="52945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Шахтёр</a:t>
            </a:r>
          </a:p>
        </p:txBody>
      </p:sp>
      <p:pic>
        <p:nvPicPr>
          <p:cNvPr id="17412" name="Picture 4" descr="Изображение">
            <a:extLst>
              <a:ext uri="{FF2B5EF4-FFF2-40B4-BE49-F238E27FC236}">
                <a16:creationId xmlns:a16="http://schemas.microsoft.com/office/drawing/2014/main" id="{F020E977-7B69-4572-9025-5FA3B609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5" y="192757"/>
            <a:ext cx="12687803" cy="845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FF2FB08F-3FAE-4AAB-B847-A0ECB815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388419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51285" y="8351509"/>
            <a:ext cx="920936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Дюймовочка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371721A-7DFE-4E3D-A989-1A7C74A0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6" y="425869"/>
            <a:ext cx="11681741" cy="76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-235911" y="7961196"/>
            <a:ext cx="553608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Янус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DCC43BD2-C26F-433C-9DE5-AFBA6BF3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5" y="92828"/>
            <a:ext cx="8927734" cy="66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DEB6515B-D62F-43CE-AA19-7B5F974A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77" y="1139370"/>
            <a:ext cx="12172950" cy="85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92C2B60-E46B-4DA7-9CDC-4C36B0A66232}"/>
              </a:ext>
            </a:extLst>
          </p:cNvPr>
          <p:cNvSpPr/>
          <p:nvPr/>
        </p:nvSpPr>
        <p:spPr>
          <a:xfrm>
            <a:off x="1742325" y="7832408"/>
            <a:ext cx="1127359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открытие Олимпиады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B8B503-FFB4-4257-92E4-21EFD248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7" y="288805"/>
            <a:ext cx="13867262" cy="69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925921" y="8217005"/>
            <a:ext cx="81265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череп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3E8AB4-F1BC-4014-A97A-F4CBAD8B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17" y="247823"/>
            <a:ext cx="13604120" cy="76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48429</TotalTime>
  <Words>327</Words>
  <Application>Microsoft Office PowerPoint</Application>
  <PresentationFormat>Произвольный</PresentationFormat>
  <Paragraphs>100</Paragraphs>
  <Slides>56</Slides>
  <Notes>29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1124</cp:revision>
  <dcterms:modified xsi:type="dcterms:W3CDTF">2022-02-04T12:08:07Z</dcterms:modified>
</cp:coreProperties>
</file>