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60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413" r:id="rId10"/>
    <p:sldId id="2551" r:id="rId11"/>
    <p:sldId id="2514" r:id="rId12"/>
    <p:sldId id="2415" r:id="rId13"/>
    <p:sldId id="2515" r:id="rId14"/>
    <p:sldId id="2419" r:id="rId15"/>
    <p:sldId id="2516" r:id="rId16"/>
    <p:sldId id="2280" r:id="rId17"/>
    <p:sldId id="2517" r:id="rId18"/>
    <p:sldId id="1972" r:id="rId19"/>
    <p:sldId id="2518" r:id="rId20"/>
    <p:sldId id="2423" r:id="rId21"/>
    <p:sldId id="2519" r:id="rId22"/>
    <p:sldId id="2474" r:id="rId23"/>
    <p:sldId id="2520" r:id="rId24"/>
    <p:sldId id="2485" r:id="rId25"/>
    <p:sldId id="2521" r:id="rId26"/>
    <p:sldId id="2542" r:id="rId27"/>
    <p:sldId id="2522" r:id="rId28"/>
    <p:sldId id="2487" r:id="rId29"/>
    <p:sldId id="2523" r:id="rId30"/>
    <p:sldId id="2488" r:id="rId31"/>
    <p:sldId id="2358" r:id="rId32"/>
    <p:sldId id="2524" r:id="rId33"/>
    <p:sldId id="2525" r:id="rId34"/>
    <p:sldId id="2526" r:id="rId35"/>
    <p:sldId id="2441" r:id="rId36"/>
    <p:sldId id="2527" r:id="rId37"/>
    <p:sldId id="2421" r:id="rId38"/>
    <p:sldId id="2528" r:id="rId39"/>
    <p:sldId id="2544" r:id="rId40"/>
    <p:sldId id="2529" r:id="rId41"/>
    <p:sldId id="2547" r:id="rId42"/>
    <p:sldId id="2530" r:id="rId43"/>
    <p:sldId id="2416" r:id="rId44"/>
    <p:sldId id="2531" r:id="rId45"/>
    <p:sldId id="2546" r:id="rId46"/>
    <p:sldId id="2533" r:id="rId47"/>
    <p:sldId id="2549" r:id="rId48"/>
    <p:sldId id="2534" r:id="rId49"/>
    <p:sldId id="2550" r:id="rId50"/>
    <p:sldId id="2532" r:id="rId51"/>
    <p:sldId id="2495" r:id="rId52"/>
    <p:sldId id="2535" r:id="rId53"/>
    <p:sldId id="2496" r:id="rId54"/>
    <p:sldId id="2537" r:id="rId55"/>
    <p:sldId id="2497" r:id="rId56"/>
    <p:sldId id="2538" r:id="rId57"/>
    <p:sldId id="2498" r:id="rId58"/>
    <p:sldId id="2539" r:id="rId59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37" autoAdjust="0"/>
    <p:restoredTop sz="94630" autoAdjust="0"/>
  </p:normalViewPr>
  <p:slideViewPr>
    <p:cSldViewPr snapToGrid="0" snapToObjects="1">
      <p:cViewPr varScale="1">
        <p:scale>
          <a:sx n="69" d="100"/>
          <a:sy n="69" d="100"/>
        </p:scale>
        <p:origin x="48" y="456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commentAuthors" Target="comment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2022–2023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1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9157329" y="8386353"/>
            <a:ext cx="589807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гоблин</a:t>
            </a: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9952" y="170958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713176-B99E-8D0B-0F20-77279FDB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3" y="71584"/>
            <a:ext cx="8382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E0EDC-56F2-8539-133A-5E50E806DDC5}"/>
              </a:ext>
            </a:extLst>
          </p:cNvPr>
          <p:cNvSpPr txBox="1"/>
          <p:nvPr/>
        </p:nvSpPr>
        <p:spPr>
          <a:xfrm>
            <a:off x="7694504" y="5706122"/>
            <a:ext cx="7894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Переводчик Дмитрий Пучков (Гоблин)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6A2F374-DD84-F42E-E788-70384C9A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7" y="71584"/>
            <a:ext cx="7897701" cy="943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255759" y="7647964"/>
            <a:ext cx="6373540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Пизанская башня</a:t>
            </a:r>
          </a:p>
        </p:txBody>
      </p:sp>
      <p:sp>
        <p:nvSpPr>
          <p:cNvPr id="7" name="Shape 122"/>
          <p:cNvSpPr/>
          <p:nvPr/>
        </p:nvSpPr>
        <p:spPr>
          <a:xfrm>
            <a:off x="16200038" y="101581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2" name="What If E07 Что, если... Тор был бы единственным сыном">
            <a:hlinkClick r:id="" action="ppaction://media"/>
            <a:extLst>
              <a:ext uri="{FF2B5EF4-FFF2-40B4-BE49-F238E27FC236}">
                <a16:creationId xmlns:a16="http://schemas.microsoft.com/office/drawing/2014/main" id="{B87DD67F-585B-7161-D8E0-429413C12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3897735" cy="78174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315D4D-A87E-9CD9-1CDC-1B982618C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18" y="1834544"/>
            <a:ext cx="10423300" cy="781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0366375" y="7150289"/>
            <a:ext cx="6655142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Берлинская стена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41EB85B-724C-5085-3DB0-0CD33800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2738"/>
            <a:ext cx="9753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dirty="0">
                <a:latin typeface="Corpid E1s SCd Regular" panose="020B0603040502060204" pitchFamily="34" charset="0"/>
              </a:rPr>
              <a:t>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400225" y="7690976"/>
            <a:ext cx="1958864" cy="1764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7" tIns="50797" rIns="50797" bIns="50797" anchor="ctr">
            <a:spAutoFit/>
          </a:bodyPr>
          <a:lstStyle/>
          <a:p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сын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7042722-0634-B154-EC1E-D4F9CAD7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99" y="38462"/>
            <a:ext cx="12795958" cy="853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BF24E5-E519-453F-98E3-2B45B0BFA622}"/>
              </a:ext>
            </a:extLst>
          </p:cNvPr>
          <p:cNvSpPr txBox="1"/>
          <p:nvPr/>
        </p:nvSpPr>
        <p:spPr>
          <a:xfrm>
            <a:off x="176731" y="146338"/>
            <a:ext cx="30630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/>
              <a:t>Огулгерек</a:t>
            </a:r>
            <a:endParaRPr lang="ru-RU" sz="4400" dirty="0"/>
          </a:p>
          <a:p>
            <a:r>
              <a:rPr lang="ru-RU" sz="4400" dirty="0" err="1"/>
              <a:t>Огулболды</a:t>
            </a:r>
            <a:endParaRPr lang="ru-RU" sz="4400" dirty="0"/>
          </a:p>
          <a:p>
            <a:r>
              <a:rPr lang="ru-RU" sz="4400" dirty="0" err="1"/>
              <a:t>Огулгюль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2240924" y="8638795"/>
            <a:ext cx="898945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вакцинировать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22355CB7-B495-7420-E922-8442B893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4" y="42275"/>
            <a:ext cx="13754432" cy="85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2862952" y="6191544"/>
            <a:ext cx="4053995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Ахиллес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и черепаха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3E813D2A-01AE-3585-7542-31441757C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16" y="9345"/>
            <a:ext cx="47625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8C907384-87BC-1F52-31F0-EB0F4C9CB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16" y="0"/>
            <a:ext cx="4326775" cy="655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9EF837ED-0185-2613-72CD-1A551E184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94" y="5480738"/>
            <a:ext cx="9099997" cy="42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FDE60-0962-2275-E949-3084A9DF8D06}"/>
              </a:ext>
            </a:extLst>
          </p:cNvPr>
          <p:cNvSpPr txBox="1"/>
          <p:nvPr/>
        </p:nvSpPr>
        <p:spPr>
          <a:xfrm>
            <a:off x="143828" y="1733109"/>
            <a:ext cx="32712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Ларс </a:t>
            </a:r>
          </a:p>
          <a:p>
            <a:r>
              <a:rPr lang="ru-RU" sz="5400" dirty="0"/>
              <a:t>фон Триер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ADB68-8598-C099-A23B-16A5E8BA4A2E}"/>
              </a:ext>
            </a:extLst>
          </p:cNvPr>
          <p:cNvSpPr txBox="1"/>
          <p:nvPr/>
        </p:nvSpPr>
        <p:spPr>
          <a:xfrm>
            <a:off x="12737233" y="1730961"/>
            <a:ext cx="3747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Андрей</a:t>
            </a:r>
          </a:p>
          <a:p>
            <a:r>
              <a:rPr lang="ru-RU" sz="5400" dirty="0"/>
              <a:t>Тарковский</a:t>
            </a:r>
          </a:p>
        </p:txBody>
      </p:sp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9843751" y="7836538"/>
            <a:ext cx="668292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палиндром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FCFD665-6130-9F5F-E0E3-83642A263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11"/>
            <a:ext cx="9324304" cy="93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F3AA3B-C0DB-261B-4569-45AD980F8CF3}"/>
              </a:ext>
            </a:extLst>
          </p:cNvPr>
          <p:cNvSpPr txBox="1"/>
          <p:nvPr/>
        </p:nvSpPr>
        <p:spPr>
          <a:xfrm>
            <a:off x="9448491" y="199742"/>
            <a:ext cx="32712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SATOR</a:t>
            </a:r>
          </a:p>
          <a:p>
            <a:r>
              <a:rPr lang="en-US" sz="5400" dirty="0"/>
              <a:t>AREPO</a:t>
            </a:r>
          </a:p>
          <a:p>
            <a:r>
              <a:rPr lang="en-US" sz="5400" dirty="0"/>
              <a:t>TENET</a:t>
            </a:r>
          </a:p>
          <a:p>
            <a:r>
              <a:rPr lang="en-US" sz="5400" dirty="0"/>
              <a:t>OPERA</a:t>
            </a:r>
          </a:p>
          <a:p>
            <a:r>
              <a:rPr lang="en-US" sz="5400" dirty="0"/>
              <a:t>ROTAS</a:t>
            </a:r>
            <a:endParaRPr lang="ru-RU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65347-B925-3BBC-61EA-AAF5C2C3176A}"/>
              </a:ext>
            </a:extLst>
          </p:cNvPr>
          <p:cNvSpPr txBox="1"/>
          <p:nvPr/>
        </p:nvSpPr>
        <p:spPr>
          <a:xfrm>
            <a:off x="9324304" y="4447630"/>
            <a:ext cx="8015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800" dirty="0"/>
              <a:t>Древний латинский палиндром, лежащий в основе сюжета фильма </a:t>
            </a:r>
            <a:r>
              <a:rPr lang="en-US" sz="4800" dirty="0"/>
              <a:t>Tenet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4179639" y="6878968"/>
            <a:ext cx="2942978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мак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1CB098A-C584-0988-5D0E-5F338BB51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3" y="414337"/>
            <a:ext cx="13335000" cy="89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31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3298560" y="7323276"/>
            <a:ext cx="3831178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мыть руки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D54F6-97C0-4781-B543-4AC6C6DC3875}"/>
              </a:ext>
            </a:extLst>
          </p:cNvPr>
          <p:cNvSpPr txBox="1"/>
          <p:nvPr/>
        </p:nvSpPr>
        <p:spPr>
          <a:xfrm>
            <a:off x="308225" y="8508943"/>
            <a:ext cx="6078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err="1"/>
              <a:t>Игнац</a:t>
            </a:r>
            <a:r>
              <a:rPr lang="ru-RU" sz="5400" dirty="0"/>
              <a:t> </a:t>
            </a:r>
            <a:r>
              <a:rPr lang="ru-RU" sz="5400" dirty="0" err="1"/>
              <a:t>Земмельвейс</a:t>
            </a:r>
            <a:endParaRPr lang="ru-RU" sz="54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4D3FF5E-3912-A6D7-09D0-89B813BDB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6" y="0"/>
            <a:ext cx="6285117" cy="85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374A7E1-B859-47EE-4577-13D6DAF0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025" y="0"/>
            <a:ext cx="6531695" cy="922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557630" y="8635345"/>
            <a:ext cx="1072569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бутылка шампанского 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IP.Pirogova.s02e08.2019.WEB-DL.(1080p).Getty">
            <a:hlinkClick r:id="" action="ppaction://media"/>
            <a:extLst>
              <a:ext uri="{FF2B5EF4-FFF2-40B4-BE49-F238E27FC236}">
                <a16:creationId xmlns:a16="http://schemas.microsoft.com/office/drawing/2014/main" id="{3FD9B7A8-F5C2-24D3-17EB-83322636E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09" y="96711"/>
            <a:ext cx="15108543" cy="843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31549" y="2532567"/>
            <a:ext cx="16540223" cy="468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Мария </a:t>
            </a:r>
            <a:r>
              <a:rPr lang="ru-RU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Подрядчикова</a:t>
            </a: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(Москва)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тестирование и ценные замечания Антона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Береза́нского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Марию Гребёнкину, Дарью Жукову, 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Михаила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Ко́блика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Сергея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Ло́тина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Илью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Матя́шина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Глеба Попова, Владимира Сергеева, Ивана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Торуба́рова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Станислава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Утике́ева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0754225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F09D8E4-CE81-2DC0-F105-8B99763C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8" y="271414"/>
            <a:ext cx="7908283" cy="878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127">
            <a:extLst>
              <a:ext uri="{FF2B5EF4-FFF2-40B4-BE49-F238E27FC236}">
                <a16:creationId xmlns:a16="http://schemas.microsoft.com/office/drawing/2014/main" id="{05628178-569C-AE35-63EE-0043090DE2C7}"/>
              </a:ext>
            </a:extLst>
          </p:cNvPr>
          <p:cNvSpPr/>
          <p:nvPr/>
        </p:nvSpPr>
        <p:spPr>
          <a:xfrm>
            <a:off x="7884706" y="3126023"/>
            <a:ext cx="849855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Железный Дровосек</a:t>
            </a:r>
          </a:p>
        </p:txBody>
      </p:sp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0ED5A4D-9380-57B4-F025-72F54D9F0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96" y="199742"/>
            <a:ext cx="9209878" cy="913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127">
            <a:extLst>
              <a:ext uri="{FF2B5EF4-FFF2-40B4-BE49-F238E27FC236}">
                <a16:creationId xmlns:a16="http://schemas.microsoft.com/office/drawing/2014/main" id="{43516EF0-540A-AD7E-98F1-AD26856D2869}"/>
              </a:ext>
            </a:extLst>
          </p:cNvPr>
          <p:cNvSpPr/>
          <p:nvPr/>
        </p:nvSpPr>
        <p:spPr>
          <a:xfrm>
            <a:off x="9919570" y="5946178"/>
            <a:ext cx="6578268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пчелиная матка</a:t>
            </a:r>
          </a:p>
        </p:txBody>
      </p:sp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8516938" y="6910263"/>
            <a:ext cx="554679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смычок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3A5C682-7DD3-69FF-DE53-50CCD83A0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9" y="223632"/>
            <a:ext cx="7462805" cy="920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39011" y="4127879"/>
            <a:ext cx="1654022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226695" indent="-226695">
              <a:spcBef>
                <a:spcPts val="1200"/>
              </a:spcBef>
              <a:tabLst>
                <a:tab pos="270510" algn="l"/>
                <a:tab pos="2700655" algn="l"/>
              </a:tabLst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Георгий </a:t>
            </a:r>
            <a:r>
              <a:rPr lang="ru-RU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Талисайнен</a:t>
            </a: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(Таллин)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97DC519-5945-6CF9-891B-B9627CE3B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7" y="199742"/>
            <a:ext cx="975360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FF81B-8B7F-CD07-E784-F79353B6FFBE}"/>
              </a:ext>
            </a:extLst>
          </p:cNvPr>
          <p:cNvSpPr txBox="1"/>
          <p:nvPr/>
        </p:nvSpPr>
        <p:spPr>
          <a:xfrm>
            <a:off x="539076" y="6486108"/>
            <a:ext cx="29899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Люцерна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CB815C1D-F4DF-1CEC-9EC1-CA09D474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008" y="2833159"/>
            <a:ext cx="11770062" cy="68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127">
            <a:extLst>
              <a:ext uri="{FF2B5EF4-FFF2-40B4-BE49-F238E27FC236}">
                <a16:creationId xmlns:a16="http://schemas.microsoft.com/office/drawing/2014/main" id="{A863DF8B-3857-B3AA-C53D-350CFCCC37AB}"/>
              </a:ext>
            </a:extLst>
          </p:cNvPr>
          <p:cNvSpPr/>
          <p:nvPr/>
        </p:nvSpPr>
        <p:spPr>
          <a:xfrm>
            <a:off x="10467943" y="1546946"/>
            <a:ext cx="634528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на Марсе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>
            <a:extLst>
              <a:ext uri="{FF2B5EF4-FFF2-40B4-BE49-F238E27FC236}">
                <a16:creationId xmlns:a16="http://schemas.microsoft.com/office/drawing/2014/main" id="{14FCD95D-30EA-3999-AE7C-84C987A2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49" y="0"/>
            <a:ext cx="8221977" cy="82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9872663" y="5596099"/>
            <a:ext cx="6649660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солнцезащитный крем</a:t>
            </a:r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35B137A-52DB-877B-CFF2-763CB3D0B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51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7040863" y="7619682"/>
            <a:ext cx="9867222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наполовину полный стакан</a:t>
            </a:r>
          </a:p>
        </p:txBody>
      </p:sp>
      <p:pic>
        <p:nvPicPr>
          <p:cNvPr id="2" name="Рисунок 1" descr="Изображение выглядит как контейнер, внутренний, стекло, миксер&#10;&#10;Автоматически созданное описание">
            <a:extLst>
              <a:ext uri="{FF2B5EF4-FFF2-40B4-BE49-F238E27FC236}">
                <a16:creationId xmlns:a16="http://schemas.microsoft.com/office/drawing/2014/main" id="{A1A0C9F5-019B-BE1C-D5B3-B68625103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9" y="352421"/>
            <a:ext cx="6951569" cy="83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>
            <a:extLst>
              <a:ext uri="{FF2B5EF4-FFF2-40B4-BE49-F238E27FC236}">
                <a16:creationId xmlns:a16="http://schemas.microsoft.com/office/drawing/2014/main" id="{750A20C9-6C63-01DC-7F89-254F6675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865312"/>
            <a:ext cx="7888288" cy="78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12269788" y="6635152"/>
            <a:ext cx="4933612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шахматы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6BE1C1CF-3717-6ADA-5C66-B89302EBA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1" y="199742"/>
            <a:ext cx="5899149" cy="586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335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2816357" y="7240244"/>
            <a:ext cx="413441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янтарь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5CA3760-EBD9-9ED6-FCDA-630E1D898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60338"/>
            <a:ext cx="12285099" cy="921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3398951" y="6847963"/>
            <a:ext cx="3795713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рай, ад</a:t>
            </a: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447994D-1960-5C7C-7976-E5587729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7" y="314325"/>
            <a:ext cx="12904734" cy="912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3155871" y="8391687"/>
            <a:ext cx="593682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зеркала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AA17534-FB63-B07B-C264-C93FA895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7" y="266700"/>
            <a:ext cx="12209462" cy="811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9224965" y="7672114"/>
            <a:ext cx="591783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потели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043871CE-8B70-4CD6-A0BA-BED39AEA0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6" y="195263"/>
            <a:ext cx="7621083" cy="935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0315518" y="8635345"/>
            <a:ext cx="737515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Русалочка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8E7B296-B955-1C43-CCEC-CA588B359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035862" cy="863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7EA8F5-544B-75FF-2540-3C9F1A49E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66025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127">
            <a:extLst>
              <a:ext uri="{FF2B5EF4-FFF2-40B4-BE49-F238E27FC236}">
                <a16:creationId xmlns:a16="http://schemas.microsoft.com/office/drawing/2014/main" id="{3AE797CC-53F1-E3C6-CB31-B46A009813EB}"/>
              </a:ext>
            </a:extLst>
          </p:cNvPr>
          <p:cNvSpPr/>
          <p:nvPr/>
        </p:nvSpPr>
        <p:spPr>
          <a:xfrm>
            <a:off x="8206451" y="7855548"/>
            <a:ext cx="833377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Шалтай-Болтай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157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575446" y="8202457"/>
            <a:ext cx="1284683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Красная Шапочка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5" name="Shrek_2_[tfile.ru]">
            <a:hlinkClick r:id="" action="ppaction://media"/>
            <a:extLst>
              <a:ext uri="{FF2B5EF4-FFF2-40B4-BE49-F238E27FC236}">
                <a16:creationId xmlns:a16="http://schemas.microsoft.com/office/drawing/2014/main" id="{493A4CA1-7193-7874-6C32-BCC0DAEAA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4838" y="379576"/>
            <a:ext cx="13528049" cy="751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5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48156</TotalTime>
  <Words>294</Words>
  <Application>Microsoft Office PowerPoint</Application>
  <PresentationFormat>Произвольный</PresentationFormat>
  <Paragraphs>119</Paragraphs>
  <Slides>57</Slides>
  <Notes>29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67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1092</cp:revision>
  <dcterms:modified xsi:type="dcterms:W3CDTF">2022-09-16T08:22:58Z</dcterms:modified>
</cp:coreProperties>
</file>