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9"/>
  </p:notesMasterIdLst>
  <p:sldIdLst>
    <p:sldId id="272" r:id="rId2"/>
    <p:sldId id="287" r:id="rId3"/>
    <p:sldId id="2511" r:id="rId4"/>
    <p:sldId id="2509" r:id="rId5"/>
    <p:sldId id="2553" r:id="rId6"/>
    <p:sldId id="2512" r:id="rId7"/>
    <p:sldId id="2449" r:id="rId8"/>
    <p:sldId id="2513" r:id="rId9"/>
    <p:sldId id="2551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542" r:id="rId26"/>
    <p:sldId id="2522" r:id="rId27"/>
    <p:sldId id="2487" r:id="rId28"/>
    <p:sldId id="2523" r:id="rId29"/>
    <p:sldId id="2488" r:id="rId30"/>
    <p:sldId id="2358" r:id="rId31"/>
    <p:sldId id="308" r:id="rId32"/>
    <p:sldId id="257" r:id="rId33"/>
    <p:sldId id="2552" r:id="rId34"/>
    <p:sldId id="273" r:id="rId35"/>
    <p:sldId id="274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286" r:id="rId57"/>
    <p:sldId id="2539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>
      <p:cViewPr varScale="1">
        <p:scale>
          <a:sx n="74" d="100"/>
          <a:sy n="74" d="100"/>
        </p:scale>
        <p:origin x="2604" y="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25ACE-6AA4-4309-B9F8-8C9F001EBF9A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8CBF0-EEDF-4D50-ADBC-59B9D40832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73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C08CC2A-8580-B410-3B58-1A23806F614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C122A8A-6938-6CF4-D47E-A008C1BBBA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E68123D-14B9-B0FE-CBA0-057F9AA561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71B5240-191A-2362-3E98-264A8CF301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7419B4C-D163-8D1D-0E68-71D8038D2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7470A2F4-084D-8176-7899-538A464719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E367FCBB-204D-36D6-7C02-B61F1FF6A0B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CFC74974-2437-089F-1309-21D06897A2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7B76EF9D-5E1E-D6D9-03E2-481BCDFD88E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A10B5E63-0F48-7EC2-9487-97C9D454C9D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27527149-B9E8-08AE-DA15-87948AFF55E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C1E1B6B8-1525-CC71-CF97-07B84AEF824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A5F7C647-DE83-4AEB-BEA1-751394DE47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2A404650-6D4B-A3C8-CCEA-7035CCE3455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7B432EA6-EA46-BCEB-677D-75BC03EDAB1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80366837-9AEE-11F9-1F37-8318BD27DC9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106FAFCF-2EA9-40BD-9DB1-A364AE981F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880705B6-6AC4-C001-F8DF-482B3DC2717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074A5CC3-6B4B-3FE0-7C7B-34EAEA8E6C2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28DFD696-0240-6B91-E5F1-5BF66161C5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15E81BBA-77FD-A6FD-AB9B-9F4E92046A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0FCDDCC5-AAAB-7417-5A3F-4C7951155B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ACDCCC31-D089-3610-0C0B-3D45AC5A7E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1F9F2AD0-498D-3E35-948D-F0B3A41A17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F160E2E3-54C4-D5C1-AC28-0DE01265C2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9DB738CB-C1F7-8D6E-A015-1F422FE806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Line 28">
              <a:extLst>
                <a:ext uri="{FF2B5EF4-FFF2-40B4-BE49-F238E27FC236}">
                  <a16:creationId xmlns:a16="http://schemas.microsoft.com/office/drawing/2014/main" id="{FED50F1B-68E0-C557-36F9-9F4365E3A5F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Line 29">
              <a:extLst>
                <a:ext uri="{FF2B5EF4-FFF2-40B4-BE49-F238E27FC236}">
                  <a16:creationId xmlns:a16="http://schemas.microsoft.com/office/drawing/2014/main" id="{C1299E32-29B0-6347-80F3-2ECE3795028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5E72CCA7-1017-5A6A-B66E-F51FAE604B6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706826A6-3C3A-1C0C-B68E-EC022B9B83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" name="Line 32">
                <a:extLst>
                  <a:ext uri="{FF2B5EF4-FFF2-40B4-BE49-F238E27FC236}">
                    <a16:creationId xmlns:a16="http://schemas.microsoft.com/office/drawing/2014/main" id="{9FD48CE7-C7E7-4C5A-B1A1-3F2A5B84AC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E31AB106-1E52-1798-2DE0-5067353637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33214057-7D96-CD69-0DA0-6DE22099A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F5847305-1B44-0825-D213-9D42A1ADB1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8193B253-01F9-6822-6230-428181F132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29227575-17E1-E214-6697-C69A6348E1C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70F81D73-3A20-FCE2-BCB0-34C0354DA82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74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4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5FEE1017-0496-D92D-E17C-25298361ED4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6E77182B-BB72-1739-A111-66E6B4F2DF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4A10B55B-0DE5-26C7-33FC-AAA368A9BA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AC95A-2491-4FAE-A41E-7C531F4E0B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504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EB1B675D-8D9D-E3EF-B48A-2E0748E44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99537D1-D7F8-8BCB-65B3-45AF2547C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F7EB1E6E-C85C-B169-D859-231936187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099D3C-D269-4FDF-A002-6FEE21A373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82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CDA6A50-070A-7596-F317-B892F50E1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0BE5837-AF8C-832F-AAB5-55B191BD10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6FB4D0DD-D010-A6EB-5796-7EB65B53D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325AD-28A3-4934-90C6-C04A1E6F4D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358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4467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81079973-1EA2-89EC-96C5-34194CB282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D3A188F-C812-0DA1-9A1F-8744EB490C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CA2935B-7C84-D92E-E752-0A6B71A792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71897-C147-48F8-8E79-EB9D2269D2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28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30701105-7497-43F6-0B2B-20B8FB622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9A7D044-5FBA-328C-186E-8427F2E42C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1431B800-3F1E-37E1-BEE9-286E00C299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73708-02F6-4FCF-9095-5361DA0EDE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995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146EE7DD-2407-3342-909C-DBC7C63E5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D042B604-A9BE-B3EB-7FE2-F2359BB82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D02EBD5-13E4-526A-AFC3-BA0436E9F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65FF6-11B8-44D5-B961-4A42D86153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59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F551040C-A123-6CB6-A726-CC0AD48A7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8CC29127-F3D7-57B7-C52D-2F10000DC2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D34C4993-83F7-05BE-6774-5070178E3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EDC00-B7B2-4530-B563-D76EE45DE3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73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3A445BE4-5F88-7861-3453-3299E01E9A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D4057BC0-EEB1-E649-1B68-859EE7A34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F4B02EA5-2424-0F9B-F09D-3B3320AC54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E106E-CC86-4EEC-AB09-2A5B21C2F0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825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4B958480-7386-FD74-E58B-89E2427D99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63B19C08-898A-59A0-4E81-3EA936CCD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BBCA1530-1F29-A48C-034C-8937219CDE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F3620-4180-4889-80D3-A7EF2A3E92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345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2C5940CF-7CEC-A176-C875-CD21BD5679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371A62B8-826F-7851-7DC8-B665F856BD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D42F4C9-EE30-7482-24DC-B852F85F74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60AE5-262A-471F-AF39-BA3DFE70CD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464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042A1D69-1427-359F-AA74-1BC5EDDFDD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7DC02F4E-2713-50C1-9E4A-DF7BF5273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03F7C5F1-80DF-61F6-1996-53CA39D0C2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F66AD-17B1-42AB-A62A-7B5BA36E4C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369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C72BAF56-2266-8C17-4440-2501B488432E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6387" name="Freeform 3">
              <a:extLst>
                <a:ext uri="{FF2B5EF4-FFF2-40B4-BE49-F238E27FC236}">
                  <a16:creationId xmlns:a16="http://schemas.microsoft.com/office/drawing/2014/main" id="{9DEAD588-CFE7-89AC-1477-3E17F30934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388" name="Freeform 4">
              <a:extLst>
                <a:ext uri="{FF2B5EF4-FFF2-40B4-BE49-F238E27FC236}">
                  <a16:creationId xmlns:a16="http://schemas.microsoft.com/office/drawing/2014/main" id="{1674594E-73C1-2CE6-62B1-AA9F6E7F28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389" name="Freeform 5">
              <a:extLst>
                <a:ext uri="{FF2B5EF4-FFF2-40B4-BE49-F238E27FC236}">
                  <a16:creationId xmlns:a16="http://schemas.microsoft.com/office/drawing/2014/main" id="{7F4D964C-C0D3-5956-9CE8-65E5A128685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5092DB9D-A57D-F911-D9A8-CB7706054F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6391" name="Freeform 7">
                <a:extLst>
                  <a:ext uri="{FF2B5EF4-FFF2-40B4-BE49-F238E27FC236}">
                    <a16:creationId xmlns:a16="http://schemas.microsoft.com/office/drawing/2014/main" id="{7FF9F1C5-1825-1EFF-3050-A83BAB0E8F8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392" name="Freeform 8">
                <a:extLst>
                  <a:ext uri="{FF2B5EF4-FFF2-40B4-BE49-F238E27FC236}">
                    <a16:creationId xmlns:a16="http://schemas.microsoft.com/office/drawing/2014/main" id="{DDDD66DB-C7F0-DAC1-F106-3D5D847A2F1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393" name="Freeform 9">
                <a:extLst>
                  <a:ext uri="{FF2B5EF4-FFF2-40B4-BE49-F238E27FC236}">
                    <a16:creationId xmlns:a16="http://schemas.microsoft.com/office/drawing/2014/main" id="{99444B51-04B9-AF7F-FB5C-8729542E89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394" name="Freeform 10">
                <a:extLst>
                  <a:ext uri="{FF2B5EF4-FFF2-40B4-BE49-F238E27FC236}">
                    <a16:creationId xmlns:a16="http://schemas.microsoft.com/office/drawing/2014/main" id="{0B355529-9DB2-42C3-86D6-933908D3E59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395" name="Freeform 11">
                <a:extLst>
                  <a:ext uri="{FF2B5EF4-FFF2-40B4-BE49-F238E27FC236}">
                    <a16:creationId xmlns:a16="http://schemas.microsoft.com/office/drawing/2014/main" id="{C98F4EF6-CB56-21B5-A946-8E8AAD78AF4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396" name="Freeform 12">
                <a:extLst>
                  <a:ext uri="{FF2B5EF4-FFF2-40B4-BE49-F238E27FC236}">
                    <a16:creationId xmlns:a16="http://schemas.microsoft.com/office/drawing/2014/main" id="{059D3D4F-09BB-EDB3-BE95-DC110F8B6FB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397" name="Freeform 13">
                <a:extLst>
                  <a:ext uri="{FF2B5EF4-FFF2-40B4-BE49-F238E27FC236}">
                    <a16:creationId xmlns:a16="http://schemas.microsoft.com/office/drawing/2014/main" id="{CF03B3EC-0925-9D74-A9CE-960D3AF1630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398" name="Freeform 14">
                <a:extLst>
                  <a:ext uri="{FF2B5EF4-FFF2-40B4-BE49-F238E27FC236}">
                    <a16:creationId xmlns:a16="http://schemas.microsoft.com/office/drawing/2014/main" id="{F2D2AEA2-6181-A1A8-9E4E-E0CCF4B410A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399" name="Freeform 15">
                <a:extLst>
                  <a:ext uri="{FF2B5EF4-FFF2-40B4-BE49-F238E27FC236}">
                    <a16:creationId xmlns:a16="http://schemas.microsoft.com/office/drawing/2014/main" id="{841C1A4C-9785-70E9-791F-961FEAF1E6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00" name="Freeform 16">
                <a:extLst>
                  <a:ext uri="{FF2B5EF4-FFF2-40B4-BE49-F238E27FC236}">
                    <a16:creationId xmlns:a16="http://schemas.microsoft.com/office/drawing/2014/main" id="{BCD408F0-69CF-87C3-4316-2E0B14ED1E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01" name="Freeform 17">
                <a:extLst>
                  <a:ext uri="{FF2B5EF4-FFF2-40B4-BE49-F238E27FC236}">
                    <a16:creationId xmlns:a16="http://schemas.microsoft.com/office/drawing/2014/main" id="{407D65C5-DF86-259E-3CB9-450591DECCC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02" name="Freeform 18">
                <a:extLst>
                  <a:ext uri="{FF2B5EF4-FFF2-40B4-BE49-F238E27FC236}">
                    <a16:creationId xmlns:a16="http://schemas.microsoft.com/office/drawing/2014/main" id="{58CCBBD7-C4B5-F43C-8BCC-ADA10EE85D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03" name="Freeform 19">
                <a:extLst>
                  <a:ext uri="{FF2B5EF4-FFF2-40B4-BE49-F238E27FC236}">
                    <a16:creationId xmlns:a16="http://schemas.microsoft.com/office/drawing/2014/main" id="{D169FF2A-3FDD-31D8-7C0C-4AB12ABC791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6404" name="Freeform 20">
              <a:extLst>
                <a:ext uri="{FF2B5EF4-FFF2-40B4-BE49-F238E27FC236}">
                  <a16:creationId xmlns:a16="http://schemas.microsoft.com/office/drawing/2014/main" id="{9CEB3E9E-7E30-34D4-8411-9F30DE939F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05" name="Freeform 21">
              <a:extLst>
                <a:ext uri="{FF2B5EF4-FFF2-40B4-BE49-F238E27FC236}">
                  <a16:creationId xmlns:a16="http://schemas.microsoft.com/office/drawing/2014/main" id="{8858C81A-1304-2402-9DD9-1568206534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06" name="Freeform 22">
              <a:extLst>
                <a:ext uri="{FF2B5EF4-FFF2-40B4-BE49-F238E27FC236}">
                  <a16:creationId xmlns:a16="http://schemas.microsoft.com/office/drawing/2014/main" id="{9075787E-8411-0643-99DB-02D17CEB34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07" name="Freeform 23">
              <a:extLst>
                <a:ext uri="{FF2B5EF4-FFF2-40B4-BE49-F238E27FC236}">
                  <a16:creationId xmlns:a16="http://schemas.microsoft.com/office/drawing/2014/main" id="{6BA280D8-714C-4F6B-5A8E-B4F6C31B71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08" name="Freeform 24">
              <a:extLst>
                <a:ext uri="{FF2B5EF4-FFF2-40B4-BE49-F238E27FC236}">
                  <a16:creationId xmlns:a16="http://schemas.microsoft.com/office/drawing/2014/main" id="{C8C21238-5587-2BF8-2CAF-CD749F7DB7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09" name="Freeform 25">
              <a:extLst>
                <a:ext uri="{FF2B5EF4-FFF2-40B4-BE49-F238E27FC236}">
                  <a16:creationId xmlns:a16="http://schemas.microsoft.com/office/drawing/2014/main" id="{030BE4D8-B477-E70B-65A0-7A3212A329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10" name="Freeform 26">
              <a:extLst>
                <a:ext uri="{FF2B5EF4-FFF2-40B4-BE49-F238E27FC236}">
                  <a16:creationId xmlns:a16="http://schemas.microsoft.com/office/drawing/2014/main" id="{79EF6867-D21E-C011-4A39-A67B16CC04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11" name="Freeform 27">
              <a:extLst>
                <a:ext uri="{FF2B5EF4-FFF2-40B4-BE49-F238E27FC236}">
                  <a16:creationId xmlns:a16="http://schemas.microsoft.com/office/drawing/2014/main" id="{756B3BF0-153D-96C8-3CAD-48D19288CA4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12" name="Line 28">
              <a:extLst>
                <a:ext uri="{FF2B5EF4-FFF2-40B4-BE49-F238E27FC236}">
                  <a16:creationId xmlns:a16="http://schemas.microsoft.com/office/drawing/2014/main" id="{0FA98239-FF91-4BF6-6BB1-667338BA5D2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13" name="Line 29">
              <a:extLst>
                <a:ext uri="{FF2B5EF4-FFF2-40B4-BE49-F238E27FC236}">
                  <a16:creationId xmlns:a16="http://schemas.microsoft.com/office/drawing/2014/main" id="{8EBD1DD5-8002-42D1-CA37-3E0D1AD2381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14" name="Line 30">
              <a:extLst>
                <a:ext uri="{FF2B5EF4-FFF2-40B4-BE49-F238E27FC236}">
                  <a16:creationId xmlns:a16="http://schemas.microsoft.com/office/drawing/2014/main" id="{5010984A-3A49-F880-401C-87F0259FEA1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93262BA2-8AF7-7F94-67C1-CB7876C3B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6416" name="Line 32">
                <a:extLst>
                  <a:ext uri="{FF2B5EF4-FFF2-40B4-BE49-F238E27FC236}">
                    <a16:creationId xmlns:a16="http://schemas.microsoft.com/office/drawing/2014/main" id="{D9E57458-B5CD-4DCF-54D1-9609B39770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17" name="Line 33">
                <a:extLst>
                  <a:ext uri="{FF2B5EF4-FFF2-40B4-BE49-F238E27FC236}">
                    <a16:creationId xmlns:a16="http://schemas.microsoft.com/office/drawing/2014/main" id="{89C29FB0-0316-0285-540A-DA1C1A4595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18" name="Line 34">
                <a:extLst>
                  <a:ext uri="{FF2B5EF4-FFF2-40B4-BE49-F238E27FC236}">
                    <a16:creationId xmlns:a16="http://schemas.microsoft.com/office/drawing/2014/main" id="{56B2C7BF-21FA-F57F-07A5-CFA2CBCC55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19" name="Line 35">
                <a:extLst>
                  <a:ext uri="{FF2B5EF4-FFF2-40B4-BE49-F238E27FC236}">
                    <a16:creationId xmlns:a16="http://schemas.microsoft.com/office/drawing/2014/main" id="{DDEA4592-4461-2E19-9FCE-39C6035B69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420" name="Line 36">
                <a:extLst>
                  <a:ext uri="{FF2B5EF4-FFF2-40B4-BE49-F238E27FC236}">
                    <a16:creationId xmlns:a16="http://schemas.microsoft.com/office/drawing/2014/main" id="{FA23B5CC-44CF-5DEC-4461-4ED359CF46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6421" name="Line 37">
              <a:extLst>
                <a:ext uri="{FF2B5EF4-FFF2-40B4-BE49-F238E27FC236}">
                  <a16:creationId xmlns:a16="http://schemas.microsoft.com/office/drawing/2014/main" id="{5F1B5462-41FC-99EA-130D-5A16702595F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22" name="Line 38">
              <a:extLst>
                <a:ext uri="{FF2B5EF4-FFF2-40B4-BE49-F238E27FC236}">
                  <a16:creationId xmlns:a16="http://schemas.microsoft.com/office/drawing/2014/main" id="{66CD6ACE-8BF1-B1BA-8F0C-D0B933553E3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423" name="Rectangle 39">
            <a:extLst>
              <a:ext uri="{FF2B5EF4-FFF2-40B4-BE49-F238E27FC236}">
                <a16:creationId xmlns:a16="http://schemas.microsoft.com/office/drawing/2014/main" id="{954FB454-BD5F-160A-9DB7-E12B8BD40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6424" name="Rectangle 40">
            <a:extLst>
              <a:ext uri="{FF2B5EF4-FFF2-40B4-BE49-F238E27FC236}">
                <a16:creationId xmlns:a16="http://schemas.microsoft.com/office/drawing/2014/main" id="{CDDB9BDE-C5F1-2C33-8785-AF094E3B98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425" name="Rectangle 41">
            <a:extLst>
              <a:ext uri="{FF2B5EF4-FFF2-40B4-BE49-F238E27FC236}">
                <a16:creationId xmlns:a16="http://schemas.microsoft.com/office/drawing/2014/main" id="{FEAD9C3B-2963-4F72-DB86-C52529FF6B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426" name="Rectangle 42">
            <a:extLst>
              <a:ext uri="{FF2B5EF4-FFF2-40B4-BE49-F238E27FC236}">
                <a16:creationId xmlns:a16="http://schemas.microsoft.com/office/drawing/2014/main" id="{D87202F9-7048-E90E-039B-26C7519634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D5598E2-AA95-443F-9EED-47DF6684C7C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6427" name="Rectangle 43">
            <a:extLst>
              <a:ext uri="{FF2B5EF4-FFF2-40B4-BE49-F238E27FC236}">
                <a16:creationId xmlns:a16="http://schemas.microsoft.com/office/drawing/2014/main" id="{3A19A71C-CFE0-1952-FD5F-26C73D640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0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Leonid\Documents\843420841aea91b4b25403a5ab3_prev.jpg">
            <a:extLst>
              <a:ext uri="{FF2B5EF4-FFF2-40B4-BE49-F238E27FC236}">
                <a16:creationId xmlns:a16="http://schemas.microsoft.com/office/drawing/2014/main" id="{E03BF49D-7F7B-AF9C-7CBD-506CE892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500063"/>
            <a:ext cx="56197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489B9BF-21FD-192F-BDC8-6B2F0E46736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14688" y="5357813"/>
            <a:ext cx="5721350" cy="409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МКМ  2022-2023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 2 ТУР</a:t>
            </a:r>
          </a:p>
        </p:txBody>
      </p:sp>
      <p:pic>
        <p:nvPicPr>
          <p:cNvPr id="3076" name="Picture 6" descr="http://student.chgk.info/owl.jpg">
            <a:extLst>
              <a:ext uri="{FF2B5EF4-FFF2-40B4-BE49-F238E27FC236}">
                <a16:creationId xmlns:a16="http://schemas.microsoft.com/office/drawing/2014/main" id="{E591A02D-49D5-C51A-7EDC-216B8230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0701"/>
            <a:ext cx="26003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3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7487175" y="975284"/>
            <a:ext cx="54164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endParaRPr sz="4324" dirty="0"/>
          </a:p>
        </p:txBody>
      </p:sp>
      <p:sp>
        <p:nvSpPr>
          <p:cNvPr id="127" name="Shape 127"/>
          <p:cNvSpPr/>
          <p:nvPr/>
        </p:nvSpPr>
        <p:spPr>
          <a:xfrm>
            <a:off x="6284912" y="2732305"/>
            <a:ext cx="2757371" cy="1125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</a:rPr>
              <a:t>Ответ: опылители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8484677" y="947473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3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1217" y="3348636"/>
            <a:ext cx="160729" cy="1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19" tIns="24109" rIns="48219" bIns="2410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1582" y="3429000"/>
            <a:ext cx="160729" cy="1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19" tIns="24109" rIns="48219" bIns="2410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E0EDC-56F2-8539-133A-5E50E806DDC5}"/>
              </a:ext>
            </a:extLst>
          </p:cNvPr>
          <p:cNvSpPr txBox="1"/>
          <p:nvPr/>
        </p:nvSpPr>
        <p:spPr>
          <a:xfrm>
            <a:off x="1" y="5405536"/>
            <a:ext cx="4163119" cy="53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47" dirty="0"/>
              <a:t>Венерина мухоловка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D80687-E812-03BD-070A-A3D66A23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" y="857328"/>
            <a:ext cx="5997219" cy="449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4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7487175" y="975284"/>
            <a:ext cx="54164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endParaRPr sz="4324" dirty="0"/>
          </a:p>
        </p:txBody>
      </p:sp>
      <p:sp>
        <p:nvSpPr>
          <p:cNvPr id="127" name="Shape 127"/>
          <p:cNvSpPr/>
          <p:nvPr/>
        </p:nvSpPr>
        <p:spPr>
          <a:xfrm>
            <a:off x="7359297" y="4054395"/>
            <a:ext cx="1349197" cy="1125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3480" dirty="0">
                <a:latin typeface="Corpid E1s SCd Regular" panose="020B0603040502060204" pitchFamily="34" charset="0"/>
              </a:rPr>
              <a:t>мусор </a:t>
            </a:r>
          </a:p>
        </p:txBody>
      </p:sp>
      <p:sp>
        <p:nvSpPr>
          <p:cNvPr id="7" name="Shape 122"/>
          <p:cNvSpPr/>
          <p:nvPr/>
        </p:nvSpPr>
        <p:spPr>
          <a:xfrm>
            <a:off x="8542728" y="910889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4</a:t>
            </a:r>
            <a:endParaRPr sz="4324" dirty="0">
              <a:latin typeface="Corpid E1s SCd Regular" panose="020B060304050206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B0A844-1D72-C619-AC6F-BF8162554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055"/>
            <a:ext cx="6773719" cy="45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B42FDE-D1DA-6E37-9B28-CB4E55FBC013}"/>
              </a:ext>
            </a:extLst>
          </p:cNvPr>
          <p:cNvSpPr txBox="1"/>
          <p:nvPr/>
        </p:nvSpPr>
        <p:spPr>
          <a:xfrm>
            <a:off x="-75342" y="5315126"/>
            <a:ext cx="4163119" cy="53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47" dirty="0"/>
              <a:t>Начало упадка?</a:t>
            </a:r>
          </a:p>
        </p:txBody>
      </p:sp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5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388574" y="937853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5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0" y="5347747"/>
            <a:ext cx="6662919" cy="58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  <a:ea typeface="Helvetica"/>
                <a:cs typeface="Helvetica"/>
              </a:rPr>
              <a:t>Ответ: регулировщики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82039" y="781149"/>
            <a:ext cx="160729" cy="16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19" tIns="24109" rIns="48219" bIns="2410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62404" y="861514"/>
            <a:ext cx="160729" cy="16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19" tIns="24109" rIns="48219" bIns="2410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Zhandarm.i.zhandarmetki.1982.BDRip 1">
            <a:hlinkClick r:id="" action="ppaction://media"/>
            <a:extLst>
              <a:ext uri="{FF2B5EF4-FFF2-40B4-BE49-F238E27FC236}">
                <a16:creationId xmlns:a16="http://schemas.microsoft.com/office/drawing/2014/main" id="{910C5E39-6898-07E5-F32C-8C87568C18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39" y="941879"/>
            <a:ext cx="7317934" cy="439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6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342671" y="1027596"/>
            <a:ext cx="54164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8515370" y="913704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en-US" sz="4324" dirty="0">
                <a:latin typeface="Corpid E1s SCd Regular" panose="020B0603040502060204" pitchFamily="34" charset="0"/>
              </a:rPr>
              <a:t>6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5560328" y="3791047"/>
            <a:ext cx="2094413" cy="492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7" tIns="26787" rIns="26787" bIns="26787" anchor="ctr">
            <a:spAutoFit/>
          </a:bodyPr>
          <a:lstStyle/>
          <a:p>
            <a:r>
              <a:rPr lang="ru-RU" sz="2847" dirty="0">
                <a:latin typeface="Corpid E1s SCd Regular" panose="020B0603040502060204" pitchFamily="34" charset="0"/>
              </a:rPr>
              <a:t>Ответ: тигр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9EB7AA7-0AE0-17E3-D40C-2E301A9ED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2" y="946359"/>
            <a:ext cx="4012066" cy="486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7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314342" y="962652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7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059540" y="3988284"/>
            <a:ext cx="1742312" cy="1125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3480" dirty="0">
                <a:latin typeface="Corpid E1s SCd Regular" panose="020B0603040502060204" pitchFamily="34" charset="0"/>
              </a:rPr>
              <a:t>20:22</a:t>
            </a:r>
            <a:endParaRPr sz="3480" dirty="0">
              <a:latin typeface="Corpid E1s SCd Regular" panose="020B060304050206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C33A046-5CB2-1DEE-1734-5F2AC0AC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329"/>
            <a:ext cx="6822311" cy="45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FE8BC5-4173-803B-6A19-FAF419464C68}"/>
              </a:ext>
            </a:extLst>
          </p:cNvPr>
          <p:cNvSpPr txBox="1"/>
          <p:nvPr/>
        </p:nvSpPr>
        <p:spPr>
          <a:xfrm>
            <a:off x="1019987" y="5442001"/>
            <a:ext cx="4163119" cy="96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47" dirty="0"/>
              <a:t>Александра Костенюк</a:t>
            </a:r>
          </a:p>
        </p:txBody>
      </p:sp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http://student.chgk.info/owl.jpg">
            <a:extLst>
              <a:ext uri="{FF2B5EF4-FFF2-40B4-BE49-F238E27FC236}">
                <a16:creationId xmlns:a16="http://schemas.microsoft.com/office/drawing/2014/main" id="{F8B448FD-42C2-E010-B6C8-1EBEC5BC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056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A13527-A37C-DE3B-C16E-FA5F2DB25B37}"/>
              </a:ext>
            </a:extLst>
          </p:cNvPr>
          <p:cNvSpPr/>
          <p:nvPr/>
        </p:nvSpPr>
        <p:spPr>
          <a:xfrm>
            <a:off x="651919" y="784656"/>
            <a:ext cx="8215312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Сайт МКМ</a:t>
            </a:r>
          </a:p>
          <a:p>
            <a:pPr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       </a:t>
            </a:r>
            <a:r>
              <a:rPr lang="en-US" sz="4800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http://student.chgk.info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D89E0-AF57-7714-4137-946CE2BA2C3B}"/>
              </a:ext>
            </a:extLst>
          </p:cNvPr>
          <p:cNvSpPr txBox="1"/>
          <p:nvPr/>
        </p:nvSpPr>
        <p:spPr>
          <a:xfrm>
            <a:off x="1285852" y="2500306"/>
            <a:ext cx="705481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FFC000"/>
                </a:solidFill>
                <a:latin typeface="a_AvanteBsNr" pitchFamily="34" charset="-52"/>
              </a:rPr>
              <a:t>Группа </a:t>
            </a:r>
            <a:r>
              <a:rPr lang="ru-RU" sz="4800" dirty="0" err="1">
                <a:solidFill>
                  <a:srgbClr val="FFC000"/>
                </a:solidFill>
                <a:latin typeface="a_AvanteBsNr" pitchFamily="34" charset="-52"/>
              </a:rPr>
              <a:t>ВКонтакте</a:t>
            </a:r>
            <a:endParaRPr lang="ru-RU" sz="4800" dirty="0">
              <a:solidFill>
                <a:srgbClr val="FFC000"/>
              </a:solidFill>
              <a:latin typeface="a_AvanteBsNr" pitchFamily="34" charset="-52"/>
            </a:endParaRPr>
          </a:p>
          <a:p>
            <a:pPr>
              <a:defRPr/>
            </a:pPr>
            <a:r>
              <a:rPr lang="en-US" sz="4800" dirty="0">
                <a:solidFill>
                  <a:srgbClr val="FFC000"/>
                </a:solidFill>
                <a:latin typeface="a_AvanteBsNr" pitchFamily="34" charset="-52"/>
              </a:rPr>
              <a:t>https://vk.com/mkm_chgk</a:t>
            </a:r>
            <a:endParaRPr lang="ru-RU" sz="4800" dirty="0">
              <a:solidFill>
                <a:srgbClr val="FFC000"/>
              </a:solidFill>
              <a:latin typeface="a_AvanteBsNr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29D4CF-890B-9FC3-84EE-CBC32EF08395}"/>
              </a:ext>
            </a:extLst>
          </p:cNvPr>
          <p:cNvSpPr txBox="1"/>
          <p:nvPr/>
        </p:nvSpPr>
        <p:spPr>
          <a:xfrm>
            <a:off x="1643042" y="4214818"/>
            <a:ext cx="69313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FFC000"/>
                </a:solidFill>
                <a:latin typeface="a_AvanteBsNr" pitchFamily="34" charset="-52"/>
              </a:rPr>
              <a:t>Оргкомитет</a:t>
            </a:r>
          </a:p>
          <a:p>
            <a:pPr>
              <a:defRPr/>
            </a:pPr>
            <a:r>
              <a:rPr lang="en-US" sz="4800" dirty="0">
                <a:solidFill>
                  <a:srgbClr val="FFC000"/>
                </a:solidFill>
                <a:latin typeface="a_AvanteBsNr" pitchFamily="34" charset="-52"/>
              </a:rPr>
              <a:t>koord@student.chgk.info</a:t>
            </a:r>
            <a:endParaRPr lang="ru-RU" sz="4800" dirty="0">
              <a:solidFill>
                <a:srgbClr val="FFC000"/>
              </a:solidFill>
              <a:latin typeface="a_AvanteBsNr" pitchFamily="34" charset="-5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8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314342" y="962652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8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5973987" y="5795695"/>
            <a:ext cx="2674980" cy="58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</a:rPr>
              <a:t>Ответ: ладья</a:t>
            </a:r>
            <a:endParaRPr sz="3480" dirty="0">
              <a:latin typeface="Corpid E1s SCd Regular" panose="020B0603040502060204" pitchFamily="34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8068A701-899C-75E0-E41A-908BEED0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5" y="857329"/>
            <a:ext cx="5988909" cy="465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A7F02B5-D063-913A-4F60-8D85A29B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128" y="1244798"/>
            <a:ext cx="2210030" cy="22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A1042-E92A-7739-4A15-53E46B14D7E1}"/>
              </a:ext>
            </a:extLst>
          </p:cNvPr>
          <p:cNvSpPr txBox="1"/>
          <p:nvPr/>
        </p:nvSpPr>
        <p:spPr>
          <a:xfrm>
            <a:off x="6006128" y="3530170"/>
            <a:ext cx="3054028" cy="53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47" dirty="0"/>
              <a:t>Ладья в </a:t>
            </a:r>
            <a:r>
              <a:rPr lang="ru-RU" sz="2847" dirty="0" err="1"/>
              <a:t>сёги</a:t>
            </a:r>
            <a:endParaRPr lang="ru-RU" sz="2847" dirty="0"/>
          </a:p>
        </p:txBody>
      </p:sp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9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314342" y="962652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9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396050" y="5338373"/>
            <a:ext cx="2496947" cy="58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</a:rPr>
              <a:t>Ответ: Ахилл</a:t>
            </a:r>
            <a:endParaRPr sz="3480" dirty="0">
              <a:latin typeface="Corpid E1s SCd Regular" panose="020B060304050206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0C113-A2DE-8EE2-F0A8-E599D466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4" y="962658"/>
            <a:ext cx="7837610" cy="441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6818" y="2717035"/>
            <a:ext cx="2886606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10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175713" y="962652"/>
            <a:ext cx="615150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10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907704" y="5733256"/>
            <a:ext cx="5036107" cy="58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</a:rPr>
              <a:t>Ответ: белки</a:t>
            </a:r>
            <a:endParaRPr sz="3480" dirty="0"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B460B5-2E2B-3C75-BF5A-45D9B3F47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97" y="962658"/>
            <a:ext cx="7725333" cy="44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6818" y="2717035"/>
            <a:ext cx="2886606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11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175713" y="962652"/>
            <a:ext cx="615150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11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066124" y="5276077"/>
            <a:ext cx="3906940" cy="58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</a:rPr>
              <a:t>Ответ: клетки крови</a:t>
            </a:r>
            <a:endParaRPr sz="3480" dirty="0">
              <a:latin typeface="Corpid E1s SCd Regular" panose="020B060304050206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320B719-DFA1-8EEB-28E1-0CB5125B4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9" y="896261"/>
            <a:ext cx="7781349" cy="4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6818" y="2717035"/>
            <a:ext cx="2886606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12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175713" y="962652"/>
            <a:ext cx="615150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12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800766" y="5116170"/>
            <a:ext cx="2553053" cy="58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</a:rPr>
              <a:t>Ответ: тыква </a:t>
            </a:r>
            <a:endParaRPr sz="3480" dirty="0">
              <a:latin typeface="Corpid E1s SCd Regular" panose="020B060304050206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A4D6E5-628F-FA3F-7D63-3562D8BB7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5" y="1967220"/>
            <a:ext cx="8737969" cy="30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59209" y="2717035"/>
            <a:ext cx="1902362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Блок 1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5449" y="2717035"/>
            <a:ext cx="2609286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dirty="0"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0B8AE05-23FF-11AB-4ED8-168BAED91B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143250" y="4929188"/>
            <a:ext cx="5721350" cy="409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МКМ   2 ТУР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2 БЛОК</a:t>
            </a:r>
          </a:p>
        </p:txBody>
      </p:sp>
      <p:pic>
        <p:nvPicPr>
          <p:cNvPr id="5123" name="Picture 6" descr="http://student.chgk.info/owl.jpg">
            <a:extLst>
              <a:ext uri="{FF2B5EF4-FFF2-40B4-BE49-F238E27FC236}">
                <a16:creationId xmlns:a16="http://schemas.microsoft.com/office/drawing/2014/main" id="{ED684C2D-D210-1B1F-F709-ACA2084E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929063"/>
            <a:ext cx="26003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4" descr="БелЧГК.jpg">
            <a:extLst>
              <a:ext uri="{FF2B5EF4-FFF2-40B4-BE49-F238E27FC236}">
                <a16:creationId xmlns:a16="http://schemas.microsoft.com/office/drawing/2014/main" id="{76249864-62F0-589E-166A-0EDAEBCCC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357188"/>
            <a:ext cx="29130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DF61A0-AEB1-E87E-1018-8BC53B697153}"/>
              </a:ext>
            </a:extLst>
          </p:cNvPr>
          <p:cNvSpPr/>
          <p:nvPr/>
        </p:nvSpPr>
        <p:spPr>
          <a:xfrm>
            <a:off x="-214313" y="642938"/>
            <a:ext cx="6500813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Редактор блока </a:t>
            </a:r>
          </a:p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Леонид Климович</a:t>
            </a:r>
          </a:p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благодарит </a:t>
            </a:r>
          </a:p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родных и любимых тестеров</a:t>
            </a:r>
          </a:p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и отдельно </a:t>
            </a:r>
            <a:r>
              <a:rPr lang="ru-RU" sz="3200" b="1" kern="0" dirty="0">
                <a:solidFill>
                  <a:srgbClr val="FFC000"/>
                </a:solidFill>
                <a:latin typeface="a_AvanteBsNr" pitchFamily="34" charset="-52"/>
              </a:rPr>
              <a:t>–</a:t>
            </a:r>
            <a:endParaRPr lang="ru-RU" sz="3200" b="1" kern="0" dirty="0">
              <a:solidFill>
                <a:srgbClr val="FFC000"/>
              </a:solidFill>
              <a:latin typeface="a_AvanteBsNr" pitchFamily="34" charset="-52"/>
              <a:sym typeface="Helvetica Light"/>
            </a:endParaRPr>
          </a:p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Якова </a:t>
            </a:r>
            <a:r>
              <a:rPr lang="ru-RU" sz="3200" b="1" kern="0" dirty="0" err="1">
                <a:solidFill>
                  <a:srgbClr val="FFC000"/>
                </a:solidFill>
                <a:latin typeface="a_AvanteBsNr" pitchFamily="34" charset="-52"/>
                <a:sym typeface="Helvetica Light"/>
              </a:rPr>
              <a:t>Зайдельмана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ED9C5A4-1FCC-E4F1-5C5F-13B47C53B4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7143750" cy="5338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 13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147" name="Picture 6" descr="http://student.chgk.info/owl.jpg">
            <a:extLst>
              <a:ext uri="{FF2B5EF4-FFF2-40B4-BE49-F238E27FC236}">
                <a16:creationId xmlns:a16="http://schemas.microsoft.com/office/drawing/2014/main" id="{F4A70AF4-EFBB-90D2-AFF1-40FBDBA1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28875"/>
            <a:ext cx="28575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ttp://what-etno.ru/wp-content/uploads/2017/06/Biletskaya-1-e1498242499763.jpg">
            <a:extLst>
              <a:ext uri="{FF2B5EF4-FFF2-40B4-BE49-F238E27FC236}">
                <a16:creationId xmlns:a16="http://schemas.microsoft.com/office/drawing/2014/main" id="{040E873C-E1A9-DD68-1BB3-48A8906F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571625"/>
            <a:ext cx="5072062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8F95EE44-D54F-B499-5EFB-94156687A0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1"/>
            <a:ext cx="5929313" cy="555526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13.</a:t>
            </a:r>
            <a:r>
              <a:rPr lang="en-US" sz="4000" b="1" dirty="0"/>
              <a:t> </a:t>
            </a:r>
            <a:r>
              <a:rPr lang="ru-RU" sz="4000" b="1" dirty="0"/>
              <a:t>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      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                    </a:t>
            </a:r>
            <a:endParaRPr lang="ru-RU" sz="4000" b="1" dirty="0"/>
          </a:p>
        </p:txBody>
      </p:sp>
      <p:pic>
        <p:nvPicPr>
          <p:cNvPr id="7172" name="Picture 6" descr="http://student.chgk.info/owl.jpg">
            <a:extLst>
              <a:ext uri="{FF2B5EF4-FFF2-40B4-BE49-F238E27FC236}">
                <a16:creationId xmlns:a16="http://schemas.microsoft.com/office/drawing/2014/main" id="{8FFB6D07-E4F8-BA5B-11D4-99BB21AD9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28625"/>
            <a:ext cx="16573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375607-2DEE-4C7F-9734-749A63F8E59D}"/>
              </a:ext>
            </a:extLst>
          </p:cNvPr>
          <p:cNvSpPr/>
          <p:nvPr/>
        </p:nvSpPr>
        <p:spPr>
          <a:xfrm>
            <a:off x="857250" y="5572125"/>
            <a:ext cx="395763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С   ПОДКОВ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DB5D533-8742-B43F-3570-0A683BE3316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57375" y="1571625"/>
            <a:ext cx="6143625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14 </a:t>
            </a:r>
          </a:p>
        </p:txBody>
      </p:sp>
      <p:pic>
        <p:nvPicPr>
          <p:cNvPr id="8195" name="Picture 6" descr="http://student.chgk.info/owl.jpg">
            <a:extLst>
              <a:ext uri="{FF2B5EF4-FFF2-40B4-BE49-F238E27FC236}">
                <a16:creationId xmlns:a16="http://schemas.microsoft.com/office/drawing/2014/main" id="{89E5AC96-092F-2704-B6A9-E7798F97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214688"/>
            <a:ext cx="26844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C322FB4-7687-45AB-88BF-FB8E443498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3568" y="474133"/>
            <a:ext cx="7072313" cy="120359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14.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ДОРОЖНЫЕ ЗНАКИ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9219" name="Picture 6" descr="http://student.chgk.info/owl.jpg">
            <a:extLst>
              <a:ext uri="{FF2B5EF4-FFF2-40B4-BE49-F238E27FC236}">
                <a16:creationId xmlns:a16="http://schemas.microsoft.com/office/drawing/2014/main" id="{679A76C1-4FC7-7127-2D36-633AB858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https://s.auto.drom.ru/i24240/pubs/4483/72996/3130100.jpg">
            <a:extLst>
              <a:ext uri="{FF2B5EF4-FFF2-40B4-BE49-F238E27FC236}">
                <a16:creationId xmlns:a16="http://schemas.microsoft.com/office/drawing/2014/main" id="{6BAEA4CC-46D6-55F8-EB68-C486E7A0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t="4156" r="30450" b="22166"/>
          <a:stretch>
            <a:fillRect/>
          </a:stretch>
        </p:blipFill>
        <p:spPr bwMode="auto">
          <a:xfrm rot="575444">
            <a:off x="5019675" y="2446338"/>
            <a:ext cx="3116263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https://s.auto.drom.ru/i24240/pubs/4483/72996/3130136.jpg">
            <a:extLst>
              <a:ext uri="{FF2B5EF4-FFF2-40B4-BE49-F238E27FC236}">
                <a16:creationId xmlns:a16="http://schemas.microsoft.com/office/drawing/2014/main" id="{FA07763A-4511-3D38-B309-1EFDAF77F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609">
            <a:off x="1041400" y="2286000"/>
            <a:ext cx="32194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11B30F6-13D2-5B44-1578-55A48303A4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57375" y="1571625"/>
            <a:ext cx="6143625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15 </a:t>
            </a:r>
          </a:p>
        </p:txBody>
      </p:sp>
      <p:pic>
        <p:nvPicPr>
          <p:cNvPr id="10243" name="Picture 6" descr="http://student.chgk.info/owl.jpg">
            <a:extLst>
              <a:ext uri="{FF2B5EF4-FFF2-40B4-BE49-F238E27FC236}">
                <a16:creationId xmlns:a16="http://schemas.microsoft.com/office/drawing/2014/main" id="{197B5E7E-2C92-1F13-D3C6-30B01449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027363"/>
            <a:ext cx="28908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s://pbs.twimg.com/media/EevcKtXWAAA5A_y?format=jpg&amp;name=medium">
            <a:extLst>
              <a:ext uri="{FF2B5EF4-FFF2-40B4-BE49-F238E27FC236}">
                <a16:creationId xmlns:a16="http://schemas.microsoft.com/office/drawing/2014/main" id="{2CE1CADD-FCA3-0407-3F3D-81993DDC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928813"/>
            <a:ext cx="47974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7FBDD754-2F91-AC68-5368-BAE6BF2119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7072313" cy="53387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15.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/>
          </a:p>
        </p:txBody>
      </p:sp>
      <p:pic>
        <p:nvPicPr>
          <p:cNvPr id="11268" name="Picture 6" descr="http://student.chgk.info/owl.jpg">
            <a:extLst>
              <a:ext uri="{FF2B5EF4-FFF2-40B4-BE49-F238E27FC236}">
                <a16:creationId xmlns:a16="http://schemas.microsoft.com/office/drawing/2014/main" id="{0A91124A-CD08-E4D9-2EAD-2F33A5690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4AB4A0-C521-305C-9CE2-923FE991CEB0}"/>
              </a:ext>
            </a:extLst>
          </p:cNvPr>
          <p:cNvSpPr/>
          <p:nvPr/>
        </p:nvSpPr>
        <p:spPr>
          <a:xfrm>
            <a:off x="1143000" y="1571625"/>
            <a:ext cx="395763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СОМАЛИ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E28557B-82D9-7633-675A-964A5DFE8B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57375" y="1571625"/>
            <a:ext cx="6143625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16 </a:t>
            </a:r>
          </a:p>
        </p:txBody>
      </p:sp>
      <p:pic>
        <p:nvPicPr>
          <p:cNvPr id="12291" name="Picture 6" descr="http://student.chgk.info/owl.jpg">
            <a:extLst>
              <a:ext uri="{FF2B5EF4-FFF2-40B4-BE49-F238E27FC236}">
                <a16:creationId xmlns:a16="http://schemas.microsoft.com/office/drawing/2014/main" id="{F4CCB21D-3313-BE55-BD2E-A67AC05C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027363"/>
            <a:ext cx="28908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https://cdn.fishki.net/upload/post/2021/05/21/3763209/5e8bddf59256426019ee66741f8ecdcf.jpg">
            <a:extLst>
              <a:ext uri="{FF2B5EF4-FFF2-40B4-BE49-F238E27FC236}">
                <a16:creationId xmlns:a16="http://schemas.microsoft.com/office/drawing/2014/main" id="{1B1DB5D3-5A77-93B2-BF79-8747E64DD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214438"/>
            <a:ext cx="657225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12BA6FAB-E58F-C149-09E6-FCC64D4301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28688" y="500063"/>
            <a:ext cx="7072312" cy="53387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16.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  </a:t>
            </a:r>
            <a:endParaRPr lang="ru-RU" sz="4000" b="1" dirty="0"/>
          </a:p>
        </p:txBody>
      </p:sp>
      <p:pic>
        <p:nvPicPr>
          <p:cNvPr id="13316" name="Picture 6" descr="http://student.chgk.info/owl.jpg">
            <a:extLst>
              <a:ext uri="{FF2B5EF4-FFF2-40B4-BE49-F238E27FC236}">
                <a16:creationId xmlns:a16="http://schemas.microsoft.com/office/drawing/2014/main" id="{DD72DFA5-6DDB-BFBC-68C4-AC7DB9E9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6DBC55-0AC9-7C68-D89C-CEC055AFD148}"/>
              </a:ext>
            </a:extLst>
          </p:cNvPr>
          <p:cNvSpPr/>
          <p:nvPr/>
        </p:nvSpPr>
        <p:spPr>
          <a:xfrm>
            <a:off x="1143000" y="1285875"/>
            <a:ext cx="395763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ЗМЕИ</a:t>
            </a:r>
            <a:endParaRPr lang="ru-RU" dirty="0"/>
          </a:p>
        </p:txBody>
      </p:sp>
      <p:pic>
        <p:nvPicPr>
          <p:cNvPr id="13318" name="Picture 6" descr="https://studychinese.ru/content/dictionary/pictures/26/13465.jpg">
            <a:extLst>
              <a:ext uri="{FF2B5EF4-FFF2-40B4-BE49-F238E27FC236}">
                <a16:creationId xmlns:a16="http://schemas.microsoft.com/office/drawing/2014/main" id="{4C643757-8A68-B4D1-9961-5817B9529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544934" y="3263452"/>
            <a:ext cx="54164" cy="331098"/>
          </a:xfrm>
          <a:prstGeom prst="rect">
            <a:avLst/>
          </a:prstGeom>
          <a:ln w="12700">
            <a:miter lim="400000"/>
          </a:ln>
        </p:spPr>
        <p:txBody>
          <a:bodyPr wrap="none" lIns="26788" tIns="26788" rIns="26788" bIns="26788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1403648" y="6129208"/>
            <a:ext cx="8722117" cy="44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8" tIns="26788" rIns="26788" bIns="26788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119536" indent="-119536" algn="ctr">
              <a:spcBef>
                <a:spcPts val="633"/>
              </a:spcBef>
              <a:tabLst>
                <a:tab pos="142640" algn="l"/>
                <a:tab pos="1424055" algn="l"/>
              </a:tabLst>
            </a:pPr>
            <a:r>
              <a:rPr lang="ru-RU" sz="253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Дмитрий Богданов (Белгород)</a:t>
            </a:r>
            <a:endParaRPr lang="ru-RU" sz="253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человек, мужчина, внешний, вода&#10;&#10;Автоматически созданное описание">
            <a:extLst>
              <a:ext uri="{FF2B5EF4-FFF2-40B4-BE49-F238E27FC236}">
                <a16:creationId xmlns:a16="http://schemas.microsoft.com/office/drawing/2014/main" id="{354C483D-6622-9077-3A40-6CAE2AC4F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5452"/>
            <a:ext cx="58326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2C9F487-578C-AA17-BBEE-BA11935B09A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57375" y="1571625"/>
            <a:ext cx="6143625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17 </a:t>
            </a:r>
          </a:p>
        </p:txBody>
      </p:sp>
      <p:pic>
        <p:nvPicPr>
          <p:cNvPr id="14339" name="Picture 6" descr="http://student.chgk.info/owl.jpg">
            <a:extLst>
              <a:ext uri="{FF2B5EF4-FFF2-40B4-BE49-F238E27FC236}">
                <a16:creationId xmlns:a16="http://schemas.microsoft.com/office/drawing/2014/main" id="{D46E4885-27A5-31B0-F2D2-7F200C85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571750"/>
            <a:ext cx="28908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https://pbs.twimg.com/media/Di8_ttiXgAAYtY-.jpg:large">
            <a:extLst>
              <a:ext uri="{FF2B5EF4-FFF2-40B4-BE49-F238E27FC236}">
                <a16:creationId xmlns:a16="http://schemas.microsoft.com/office/drawing/2014/main" id="{9D6924CC-4187-661F-4EB7-3D034F99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500188"/>
            <a:ext cx="40925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CBC7C395-8E34-1F9D-46EB-27D17D4E12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6786563" cy="4714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17.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ДАЛЬ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15364" name="Picture 6" descr="http://student.chgk.info/owl.jpg">
            <a:extLst>
              <a:ext uri="{FF2B5EF4-FFF2-40B4-BE49-F238E27FC236}">
                <a16:creationId xmlns:a16="http://schemas.microsoft.com/office/drawing/2014/main" id="{02397909-5FB1-245E-2D3E-1CFFEA04F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1A0D6F8-7F57-8042-2078-840507DE3F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1571625"/>
            <a:ext cx="6572250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18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16387" name="Picture 6" descr="http://student.chgk.info/owl.jpg">
            <a:extLst>
              <a:ext uri="{FF2B5EF4-FFF2-40B4-BE49-F238E27FC236}">
                <a16:creationId xmlns:a16="http://schemas.microsoft.com/office/drawing/2014/main" id="{6BAB5B69-CCA5-F2B8-DE67-EA4F4D2D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071813"/>
            <a:ext cx="28908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416665B-DAB5-5132-C429-BE147B3A7FB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6786563" cy="4714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18.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17411" name="Picture 6" descr="http://student.chgk.info/owl.jpg">
            <a:extLst>
              <a:ext uri="{FF2B5EF4-FFF2-40B4-BE49-F238E27FC236}">
                <a16:creationId xmlns:a16="http://schemas.microsoft.com/office/drawing/2014/main" id="{88C9E8A5-9BFD-8B09-2567-832F92E09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https://s.mediasole.ru/cache/content/data/images/2294/2294209/original.jpeg">
            <a:extLst>
              <a:ext uri="{FF2B5EF4-FFF2-40B4-BE49-F238E27FC236}">
                <a16:creationId xmlns:a16="http://schemas.microsoft.com/office/drawing/2014/main" id="{D2DC1AB8-A3B7-7500-5E9A-9851BC7D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143125"/>
            <a:ext cx="5519737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68AF29-938E-5A75-D173-D1E64E61DB78}"/>
              </a:ext>
            </a:extLst>
          </p:cNvPr>
          <p:cNvSpPr/>
          <p:nvPr/>
        </p:nvSpPr>
        <p:spPr>
          <a:xfrm>
            <a:off x="5715000" y="2571750"/>
            <a:ext cx="3071813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ДАНТЕС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44A74E3-0AAD-FA08-03BE-78A4BEDA59E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1571625"/>
            <a:ext cx="6572250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19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18435" name="Picture 6" descr="http://student.chgk.info/owl.jpg">
            <a:extLst>
              <a:ext uri="{FF2B5EF4-FFF2-40B4-BE49-F238E27FC236}">
                <a16:creationId xmlns:a16="http://schemas.microsoft.com/office/drawing/2014/main" id="{ECD95ADD-E16A-7D50-EA8C-64B86652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714625"/>
            <a:ext cx="28908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82CC240-AA48-D34A-E58B-1AC496719CE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6786563" cy="4714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19.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ДЛЯ ПОДУШЕК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19459" name="Picture 6" descr="http://student.chgk.info/owl.jpg">
            <a:extLst>
              <a:ext uri="{FF2B5EF4-FFF2-40B4-BE49-F238E27FC236}">
                <a16:creationId xmlns:a16="http://schemas.microsoft.com/office/drawing/2014/main" id="{56F32199-00B1-1F2F-E55A-433AD33B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https://i1.wp.com/berkem.ru/wp-content/uploads/2019/01/takie-izdeliya-prinimaet-formu-identichnuyu-konturam-tela.jpg">
            <a:extLst>
              <a:ext uri="{FF2B5EF4-FFF2-40B4-BE49-F238E27FC236}">
                <a16:creationId xmlns:a16="http://schemas.microsoft.com/office/drawing/2014/main" id="{7E4EEDDD-D90A-CE26-79DA-ED31310D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143125"/>
            <a:ext cx="6364287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E91F54B-B193-686E-CBFD-B787D39D14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1571625"/>
            <a:ext cx="6572250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20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20483" name="Picture 6" descr="http://student.chgk.info/owl.jpg">
            <a:extLst>
              <a:ext uri="{FF2B5EF4-FFF2-40B4-BE49-F238E27FC236}">
                <a16:creationId xmlns:a16="http://schemas.microsoft.com/office/drawing/2014/main" id="{A09CC360-B456-9D73-EF77-9311BED3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8908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s://3d-m.ru/wp-content/uploads/2016/08/3d_printer_makerbot_replicator_2_4.jpg">
            <a:extLst>
              <a:ext uri="{FF2B5EF4-FFF2-40B4-BE49-F238E27FC236}">
                <a16:creationId xmlns:a16="http://schemas.microsoft.com/office/drawing/2014/main" id="{8AE5239C-29E7-BE82-A339-0587E59A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14500"/>
            <a:ext cx="65246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3EC90FAD-6F11-7944-3B33-CD79E6B59F0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4375" y="857250"/>
            <a:ext cx="7715250" cy="4714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20.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3D</a:t>
            </a:r>
            <a:r>
              <a:rPr lang="ru-RU" sz="4000" b="1" dirty="0">
                <a:solidFill>
                  <a:srgbClr val="FF0000"/>
                </a:solidFill>
              </a:rPr>
              <a:t>ПРИНТЕР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 </a:t>
            </a:r>
            <a:endParaRPr lang="ru-RU" sz="36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21508" name="Picture 6" descr="http://student.chgk.info/owl.jpg">
            <a:extLst>
              <a:ext uri="{FF2B5EF4-FFF2-40B4-BE49-F238E27FC236}">
                <a16:creationId xmlns:a16="http://schemas.microsoft.com/office/drawing/2014/main" id="{12062DF1-97F2-F8BA-F510-D72BA219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F8C26C1-EC5A-6AE0-7B49-735F748D48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1214438"/>
            <a:ext cx="6572250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21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22531" name="Picture 6" descr="http://student.chgk.info/owl.jpg">
            <a:extLst>
              <a:ext uri="{FF2B5EF4-FFF2-40B4-BE49-F238E27FC236}">
                <a16:creationId xmlns:a16="http://schemas.microsoft.com/office/drawing/2014/main" id="{433DFB34-D381-B9B7-CA6F-12D4C990B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714625"/>
            <a:ext cx="21431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0FBCB11-E7D3-BD00-5D4A-28BED66FA4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7072313" cy="4714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21. ОТВЕТ: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ГОЛУБОЙ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    </a:t>
            </a:r>
            <a:endParaRPr lang="ru-RU" sz="40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23555" name="Picture 6" descr="http://student.chgk.info/owl.jpg">
            <a:extLst>
              <a:ext uri="{FF2B5EF4-FFF2-40B4-BE49-F238E27FC236}">
                <a16:creationId xmlns:a16="http://schemas.microsoft.com/office/drawing/2014/main" id="{EE8C6F09-21AE-4703-8D46-C8399F98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https://vsegda-pomnim.com/uploads/posts/2022-03/1647018662_4-vsegda-pomnim-com-p-reka-goluboi-nil-foto-4.jpg">
            <a:extLst>
              <a:ext uri="{FF2B5EF4-FFF2-40B4-BE49-F238E27FC236}">
                <a16:creationId xmlns:a16="http://schemas.microsoft.com/office/drawing/2014/main" id="{7618D2E5-8B83-2281-2E1D-1D42A234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" b="14764"/>
          <a:stretch>
            <a:fillRect/>
          </a:stretch>
        </p:blipFill>
        <p:spPr bwMode="auto">
          <a:xfrm>
            <a:off x="714375" y="2214563"/>
            <a:ext cx="7334250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544934" y="3263452"/>
            <a:ext cx="54164" cy="331098"/>
          </a:xfrm>
          <a:prstGeom prst="rect">
            <a:avLst/>
          </a:prstGeom>
          <a:ln w="12700">
            <a:miter lim="400000"/>
          </a:ln>
        </p:spPr>
        <p:txBody>
          <a:bodyPr wrap="none" lIns="26788" tIns="26788" rIns="26788" bIns="26788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183875" y="1040003"/>
            <a:ext cx="8722117" cy="44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8" tIns="26788" rIns="26788" bIns="26788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119536" indent="-119536" algn="ctr">
              <a:spcBef>
                <a:spcPts val="633"/>
              </a:spcBef>
              <a:tabLst>
                <a:tab pos="142640" algn="l"/>
                <a:tab pos="1424055" algn="l"/>
              </a:tabLst>
            </a:pPr>
            <a:r>
              <a:rPr lang="ru-RU" sz="253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Дмитрий Богданов (Белгород)</a:t>
            </a:r>
            <a:endParaRPr lang="ru-RU" sz="253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4AB948-BFCD-3AF3-D3B4-5C38BD58F0C8}"/>
              </a:ext>
            </a:extLst>
          </p:cNvPr>
          <p:cNvSpPr txBox="1"/>
          <p:nvPr/>
        </p:nvSpPr>
        <p:spPr>
          <a:xfrm>
            <a:off x="537080" y="2420888"/>
            <a:ext cx="83529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помощь в подготовке пакета Максима Мерзлякова, Владимира Рыкова, Романа Ли и Никиту Василькова. Особая благодарность за помощь в работе над вопросами Якову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Зайдельману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7460403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FB496F0-8D95-5F82-78F7-0C8535F1CB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1571625"/>
            <a:ext cx="6572250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22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24579" name="Picture 6" descr="http://student.chgk.info/owl.jpg">
            <a:extLst>
              <a:ext uri="{FF2B5EF4-FFF2-40B4-BE49-F238E27FC236}">
                <a16:creationId xmlns:a16="http://schemas.microsoft.com/office/drawing/2014/main" id="{DD74142A-37A1-F527-C75B-9BFDE56B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8908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https://www.artshop-rus.com/upload/iblock/1e5/1e5d3fb5b10a985bcd4f0cd57641a911.jpg">
            <a:extLst>
              <a:ext uri="{FF2B5EF4-FFF2-40B4-BE49-F238E27FC236}">
                <a16:creationId xmlns:a16="http://schemas.microsoft.com/office/drawing/2014/main" id="{1CD2A78B-76CC-FCC5-A2A3-15F19659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 b="19327"/>
          <a:stretch>
            <a:fillRect/>
          </a:stretch>
        </p:blipFill>
        <p:spPr bwMode="auto">
          <a:xfrm>
            <a:off x="2000250" y="2357438"/>
            <a:ext cx="6000750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5010C8A3-8C3C-ACF6-41F2-BDB321D6C2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7072313" cy="4714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22.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ДЕРЕВЯННЫЕ ЛОЖКИ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    </a:t>
            </a:r>
            <a:endParaRPr lang="ru-RU" sz="40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25604" name="Picture 6" descr="http://student.chgk.info/owl.jpg">
            <a:extLst>
              <a:ext uri="{FF2B5EF4-FFF2-40B4-BE49-F238E27FC236}">
                <a16:creationId xmlns:a16="http://schemas.microsoft.com/office/drawing/2014/main" id="{1E90AADA-7B56-E68E-6138-35FBD580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AutoShape 2" descr="https://sntch.com/uploads/2017/02/1465645729_eca86bd9e2f9134dfea517.jpg">
            <a:extLst>
              <a:ext uri="{FF2B5EF4-FFF2-40B4-BE49-F238E27FC236}">
                <a16:creationId xmlns:a16="http://schemas.microsoft.com/office/drawing/2014/main" id="{55ACBDA7-9A3F-FEFB-C840-CF17B49CAA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6" name="AutoShape 4" descr="https://sntch.com/uploads/2017/02/1465645729_eca86bd9e2f9134dfea517.jpg">
            <a:extLst>
              <a:ext uri="{FF2B5EF4-FFF2-40B4-BE49-F238E27FC236}">
                <a16:creationId xmlns:a16="http://schemas.microsoft.com/office/drawing/2014/main" id="{2A04E594-1C1A-6A08-371B-AF499FAD5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63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5F43F8C-2278-C4F2-18E1-57273BA64EA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1071563"/>
            <a:ext cx="6572250" cy="3214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23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26627" name="Picture 6" descr="http://student.chgk.info/owl.jpg">
            <a:extLst>
              <a:ext uri="{FF2B5EF4-FFF2-40B4-BE49-F238E27FC236}">
                <a16:creationId xmlns:a16="http://schemas.microsoft.com/office/drawing/2014/main" id="{2BED50F7-360B-715F-F98D-D560D9F85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643188"/>
            <a:ext cx="323691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https://most-beauty.ru/wp-content/uploads/2019/04/CHernila-osminoga.jpg">
            <a:extLst>
              <a:ext uri="{FF2B5EF4-FFF2-40B4-BE49-F238E27FC236}">
                <a16:creationId xmlns:a16="http://schemas.microsoft.com/office/drawing/2014/main" id="{E3CFEB3F-CFBE-D771-DC40-B3AD5F66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r="5431" b="6631"/>
          <a:stretch>
            <a:fillRect/>
          </a:stretch>
        </p:blipFill>
        <p:spPr bwMode="auto">
          <a:xfrm>
            <a:off x="1109663" y="1785938"/>
            <a:ext cx="667702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2B333FD8-951F-34C1-77F1-1BEF968384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7072313" cy="4714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23.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КАЛЬМАР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          </a:t>
            </a:r>
            <a:endParaRPr lang="ru-RU" sz="4000" b="1" dirty="0"/>
          </a:p>
        </p:txBody>
      </p:sp>
      <p:pic>
        <p:nvPicPr>
          <p:cNvPr id="27652" name="Picture 6" descr="http://student.chgk.info/owl.jpg">
            <a:extLst>
              <a:ext uri="{FF2B5EF4-FFF2-40B4-BE49-F238E27FC236}">
                <a16:creationId xmlns:a16="http://schemas.microsoft.com/office/drawing/2014/main" id="{EBD3E63A-ACEF-25DA-24E3-65A285D0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AutoShape 2" descr="https://sntch.com/uploads/2017/02/1465645729_eca86bd9e2f9134dfea517.jpg">
            <a:extLst>
              <a:ext uri="{FF2B5EF4-FFF2-40B4-BE49-F238E27FC236}">
                <a16:creationId xmlns:a16="http://schemas.microsoft.com/office/drawing/2014/main" id="{C1C04327-B43F-E5DF-9C25-19DC714ABC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7654" name="AutoShape 4" descr="https://sntch.com/uploads/2017/02/1465645729_eca86bd9e2f9134dfea517.jpg">
            <a:extLst>
              <a:ext uri="{FF2B5EF4-FFF2-40B4-BE49-F238E27FC236}">
                <a16:creationId xmlns:a16="http://schemas.microsoft.com/office/drawing/2014/main" id="{85D3AD79-4784-FF70-F195-32A69DDBC1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63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37E9009-80C0-B74A-CA9B-5E7FD3F144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1571625"/>
            <a:ext cx="6572250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24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4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 </a:t>
            </a:r>
          </a:p>
        </p:txBody>
      </p:sp>
      <p:pic>
        <p:nvPicPr>
          <p:cNvPr id="28675" name="Picture 6" descr="http://student.chgk.info/owl.jpg">
            <a:extLst>
              <a:ext uri="{FF2B5EF4-FFF2-40B4-BE49-F238E27FC236}">
                <a16:creationId xmlns:a16="http://schemas.microsoft.com/office/drawing/2014/main" id="{7987F303-9B78-6CC9-5282-5768E9EF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8908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0C0811D-6E9E-083A-7039-F50FE39D43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857250"/>
            <a:ext cx="7072313" cy="4714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/>
              <a:t>ВОПРОС 24. ОТВЕТ: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ЗОЛОТОЙ КЛЮЧИК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           </a:t>
            </a:r>
            <a:endParaRPr lang="ru-RU" sz="4000" b="1" dirty="0"/>
          </a:p>
        </p:txBody>
      </p:sp>
      <p:pic>
        <p:nvPicPr>
          <p:cNvPr id="29699" name="Picture 6" descr="http://student.chgk.info/owl.jpg">
            <a:extLst>
              <a:ext uri="{FF2B5EF4-FFF2-40B4-BE49-F238E27FC236}">
                <a16:creationId xmlns:a16="http://schemas.microsoft.com/office/drawing/2014/main" id="{C22402BF-5663-F28C-077E-73CC1DC4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00063"/>
            <a:ext cx="16573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AutoShape 2" descr="https://sntch.com/uploads/2017/02/1465645729_eca86bd9e2f9134dfea517.jpg">
            <a:extLst>
              <a:ext uri="{FF2B5EF4-FFF2-40B4-BE49-F238E27FC236}">
                <a16:creationId xmlns:a16="http://schemas.microsoft.com/office/drawing/2014/main" id="{7B6E599D-E92D-8E64-7337-86DDC5EB8B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1" name="AutoShape 4" descr="https://sntch.com/uploads/2017/02/1465645729_eca86bd9e2f9134dfea517.jpg">
            <a:extLst>
              <a:ext uri="{FF2B5EF4-FFF2-40B4-BE49-F238E27FC236}">
                <a16:creationId xmlns:a16="http://schemas.microsoft.com/office/drawing/2014/main" id="{D7E90A5E-FB94-473F-E9AD-F916DB347F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63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9702" name="Picture 8" descr="https://rusbuk.ru/uploads/books/587771/7bf288536164aed8667741e4bdb2764039ae21f6Max.jpg">
            <a:extLst>
              <a:ext uri="{FF2B5EF4-FFF2-40B4-BE49-F238E27FC236}">
                <a16:creationId xmlns:a16="http://schemas.microsoft.com/office/drawing/2014/main" id="{F74BE829-44FB-C045-737B-E76B366B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071688"/>
            <a:ext cx="3313112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http://student.chgk.info/owl.jpg">
            <a:extLst>
              <a:ext uri="{FF2B5EF4-FFF2-40B4-BE49-F238E27FC236}">
                <a16:creationId xmlns:a16="http://schemas.microsoft.com/office/drawing/2014/main" id="{B2142DF7-01EA-256A-2DEF-F8E4618E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26003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63659E6F-851C-7A7C-EAD1-04EE2E6D55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640" y="4509120"/>
            <a:ext cx="5721350" cy="409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F0000"/>
                </a:solidFill>
              </a:rPr>
              <a:t>КОНЕЦ ВТОРОГО БЛОКА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4000" b="1" dirty="0"/>
              <a:t>МКМ   2 ТУР</a:t>
            </a:r>
          </a:p>
        </p:txBody>
      </p:sp>
      <p:pic>
        <p:nvPicPr>
          <p:cNvPr id="30724" name="Рисунок 4" descr="БелЧГК.jpg">
            <a:extLst>
              <a:ext uri="{FF2B5EF4-FFF2-40B4-BE49-F238E27FC236}">
                <a16:creationId xmlns:a16="http://schemas.microsoft.com/office/drawing/2014/main" id="{2301951A-02F6-DBFC-893B-5EDEEA2EE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593725"/>
            <a:ext cx="2786063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AutoShape 2" descr="http://gorono.botik.ru/foto/chgk20122.jpg">
            <a:extLst>
              <a:ext uri="{FF2B5EF4-FFF2-40B4-BE49-F238E27FC236}">
                <a16:creationId xmlns:a16="http://schemas.microsoft.com/office/drawing/2014/main" id="{0044414D-E3D1-FFDC-8EC1-387464BE0D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26" name="AutoShape 4" descr="http://gorono.botik.ru/foto/chgk20122.jpg">
            <a:extLst>
              <a:ext uri="{FF2B5EF4-FFF2-40B4-BE49-F238E27FC236}">
                <a16:creationId xmlns:a16="http://schemas.microsoft.com/office/drawing/2014/main" id="{9086DB25-39D0-248A-1B4A-F1F346884D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27" name="AutoShape 6" descr="http://gorono.botik.ru/foto/chgk20122.jpg">
            <a:extLst>
              <a:ext uri="{FF2B5EF4-FFF2-40B4-BE49-F238E27FC236}">
                <a16:creationId xmlns:a16="http://schemas.microsoft.com/office/drawing/2014/main" id="{966F6303-3AFD-00C7-4154-20BAEAF53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0066" y="2622956"/>
            <a:ext cx="4742883" cy="1612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dirty="0">
                <a:latin typeface="a_AvanteBsNr" pitchFamily="34" charset="-52"/>
              </a:rPr>
              <a:t>Игра окончена</a:t>
            </a:r>
          </a:p>
          <a:p>
            <a:r>
              <a:rPr lang="ru-RU" sz="5062" b="1" dirty="0"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1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8647394" y="857322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1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4327489" y="4999805"/>
            <a:ext cx="4394628" cy="58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  <a:ea typeface="Helvetica"/>
                <a:cs typeface="Helvetica"/>
              </a:rPr>
              <a:t>Ответ: аист</a:t>
            </a:r>
            <a:endParaRPr sz="348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A0D15E-4E01-DF6F-A964-1B366C96B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328"/>
            <a:ext cx="3972645" cy="50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1230" y="2717035"/>
            <a:ext cx="2557990" cy="833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8" tIns="26788" rIns="26788" bIns="26788" numCol="1" spcCol="38100" rtlCol="0" anchor="ctr">
            <a:spAutoFit/>
          </a:bodyPr>
          <a:lstStyle/>
          <a:p>
            <a:r>
              <a:rPr lang="ru-RU" sz="5062" b="1" dirty="0">
                <a:latin typeface="a_AvanteBsNr" pitchFamily="34" charset="-52"/>
              </a:rPr>
              <a:t>Вопрос 2</a:t>
            </a:r>
            <a:endParaRPr lang="ru-RU" sz="5062" dirty="0"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7487176" y="975284"/>
            <a:ext cx="54164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endParaRPr sz="4324" dirty="0"/>
          </a:p>
        </p:txBody>
      </p:sp>
      <p:sp>
        <p:nvSpPr>
          <p:cNvPr id="7" name="Shape 122"/>
          <p:cNvSpPr/>
          <p:nvPr/>
        </p:nvSpPr>
        <p:spPr>
          <a:xfrm>
            <a:off x="8463706" y="975317"/>
            <a:ext cx="334625" cy="7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8200"/>
            </a:lvl1pPr>
          </a:lstStyle>
          <a:p>
            <a:r>
              <a:rPr lang="ru-RU" sz="4324" dirty="0">
                <a:latin typeface="Corpid E1s SCd Regular" panose="020B0603040502060204" pitchFamily="34" charset="0"/>
              </a:rPr>
              <a:t>2</a:t>
            </a:r>
            <a:endParaRPr sz="4324"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1217" y="3348636"/>
            <a:ext cx="160729" cy="1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19" tIns="24109" rIns="48219" bIns="2410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1582" y="3429000"/>
            <a:ext cx="160729" cy="1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19" tIns="24109" rIns="48219" bIns="2410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799645" y="5325762"/>
            <a:ext cx="5677388" cy="58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8" tIns="26788" rIns="26788" bIns="26788" anchor="ctr">
            <a:spAutoFit/>
          </a:bodyPr>
          <a:lstStyle/>
          <a:p>
            <a:r>
              <a:rPr lang="ru-RU" sz="348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как говорит курочка?</a:t>
            </a:r>
            <a:endParaRPr sz="348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C5AF63-65CE-F769-9759-0B28FCE6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01" y="942608"/>
            <a:ext cx="6407974" cy="432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884</TotalTime>
  <Words>329</Words>
  <Application>Microsoft Office PowerPoint</Application>
  <PresentationFormat>Экран (4:3)</PresentationFormat>
  <Paragraphs>162</Paragraphs>
  <Slides>57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5" baseType="lpstr">
      <vt:lpstr>a_AvanteBsNr</vt:lpstr>
      <vt:lpstr>Arial</vt:lpstr>
      <vt:lpstr>Calibri</vt:lpstr>
      <vt:lpstr>Corpid E1s SCd Regular</vt:lpstr>
      <vt:lpstr>Times New Roman</vt:lpstr>
      <vt:lpstr>Verdana</vt:lpstr>
      <vt:lpstr>Wingdings</vt:lpstr>
      <vt:lpstr>Глобус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Yakov Zaidelman</cp:lastModifiedBy>
  <cp:revision>163</cp:revision>
  <dcterms:created xsi:type="dcterms:W3CDTF">2013-05-09T04:06:22Z</dcterms:created>
  <dcterms:modified xsi:type="dcterms:W3CDTF">2022-10-14T04:25:39Z</dcterms:modified>
</cp:coreProperties>
</file>