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59"/>
  </p:notesMasterIdLst>
  <p:sldIdLst>
    <p:sldId id="2510" r:id="rId3"/>
    <p:sldId id="2401" r:id="rId4"/>
    <p:sldId id="2511" r:id="rId5"/>
    <p:sldId id="2509" r:id="rId6"/>
    <p:sldId id="2512" r:id="rId7"/>
    <p:sldId id="2449" r:id="rId8"/>
    <p:sldId id="2513" r:id="rId9"/>
    <p:sldId id="2551" r:id="rId10"/>
    <p:sldId id="2514" r:id="rId11"/>
    <p:sldId id="2415" r:id="rId12"/>
    <p:sldId id="2515" r:id="rId13"/>
    <p:sldId id="2419" r:id="rId14"/>
    <p:sldId id="2516" r:id="rId15"/>
    <p:sldId id="2280" r:id="rId16"/>
    <p:sldId id="2517" r:id="rId17"/>
    <p:sldId id="1972" r:id="rId18"/>
    <p:sldId id="2518" r:id="rId19"/>
    <p:sldId id="2423" r:id="rId20"/>
    <p:sldId id="2519" r:id="rId21"/>
    <p:sldId id="2474" r:id="rId22"/>
    <p:sldId id="2520" r:id="rId23"/>
    <p:sldId id="2485" r:id="rId24"/>
    <p:sldId id="2521" r:id="rId25"/>
    <p:sldId id="2542" r:id="rId26"/>
    <p:sldId id="2522" r:id="rId27"/>
    <p:sldId id="2487" r:id="rId28"/>
    <p:sldId id="2523" r:id="rId29"/>
    <p:sldId id="2488" r:id="rId30"/>
    <p:sldId id="2358" r:id="rId31"/>
    <p:sldId id="2524" r:id="rId32"/>
    <p:sldId id="2525" r:id="rId33"/>
    <p:sldId id="2526" r:id="rId34"/>
    <p:sldId id="2441" r:id="rId35"/>
    <p:sldId id="2527" r:id="rId36"/>
    <p:sldId id="2421" r:id="rId37"/>
    <p:sldId id="2528" r:id="rId38"/>
    <p:sldId id="2544" r:id="rId39"/>
    <p:sldId id="2529" r:id="rId40"/>
    <p:sldId id="2547" r:id="rId41"/>
    <p:sldId id="2530" r:id="rId42"/>
    <p:sldId id="2416" r:id="rId43"/>
    <p:sldId id="2531" r:id="rId44"/>
    <p:sldId id="2552" r:id="rId45"/>
    <p:sldId id="2533" r:id="rId46"/>
    <p:sldId id="2549" r:id="rId47"/>
    <p:sldId id="2534" r:id="rId48"/>
    <p:sldId id="2550" r:id="rId49"/>
    <p:sldId id="2532" r:id="rId50"/>
    <p:sldId id="2495" r:id="rId51"/>
    <p:sldId id="2535" r:id="rId52"/>
    <p:sldId id="2496" r:id="rId53"/>
    <p:sldId id="2537" r:id="rId54"/>
    <p:sldId id="2497" r:id="rId55"/>
    <p:sldId id="2538" r:id="rId56"/>
    <p:sldId id="2498" r:id="rId57"/>
    <p:sldId id="2539" r:id="rId5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37" autoAdjust="0"/>
    <p:restoredTop sz="94630" autoAdjust="0"/>
  </p:normalViewPr>
  <p:slideViewPr>
    <p:cSldViewPr snapToGrid="0" snapToObjects="1">
      <p:cViewPr varScale="1">
        <p:scale>
          <a:sx n="45" d="100"/>
          <a:sy n="45" d="100"/>
        </p:scale>
        <p:origin x="136" y="64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1601576" y="1518451"/>
            <a:ext cx="14138486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2022–2023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3</a:t>
            </a: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13163406" y="7017851"/>
            <a:ext cx="4024457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стог сена</a:t>
            </a:r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9952" y="170958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E4FA0B8C-BA10-4336-8F4A-56F2AC51D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D4EF6E5-C84D-B2AB-808F-23D63A486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223696"/>
            <a:ext cx="12697874" cy="86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39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9562002" y="8677722"/>
            <a:ext cx="727282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марсианское</a:t>
            </a:r>
          </a:p>
        </p:txBody>
      </p:sp>
      <p:sp>
        <p:nvSpPr>
          <p:cNvPr id="7" name="Shape 122"/>
          <p:cNvSpPr/>
          <p:nvPr/>
        </p:nvSpPr>
        <p:spPr>
          <a:xfrm>
            <a:off x="16200038" y="101581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4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4098" name="Picture 2" descr="Марс Конкверор Марк 3 Файтер для измерения время на Марсе">
            <a:extLst>
              <a:ext uri="{FF2B5EF4-FFF2-40B4-BE49-F238E27FC236}">
                <a16:creationId xmlns:a16="http://schemas.microsoft.com/office/drawing/2014/main" id="{1765190E-422E-3F33-DFCB-872554769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36" y="101580"/>
            <a:ext cx="12839136" cy="857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8750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3977596" y="7234961"/>
            <a:ext cx="3138829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Бен</a:t>
            </a: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78B7082-7750-62B9-9E2F-D6E4CA2E3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6655142" cy="887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1D9DC3-4989-44A6-845A-D5F2E8B82725}"/>
              </a:ext>
            </a:extLst>
          </p:cNvPr>
          <p:cNvSpPr txBox="1"/>
          <p:nvPr/>
        </p:nvSpPr>
        <p:spPr>
          <a:xfrm>
            <a:off x="1334018" y="8984159"/>
            <a:ext cx="3063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Аден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73274A63-FAE3-7757-9889-7751F6554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142" y="114299"/>
            <a:ext cx="7090115" cy="88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4E57E-B398-C14D-3FFC-B0344A7BA58F}"/>
              </a:ext>
            </a:extLst>
          </p:cNvPr>
          <p:cNvSpPr txBox="1"/>
          <p:nvPr/>
        </p:nvSpPr>
        <p:spPr>
          <a:xfrm>
            <a:off x="8873059" y="8979391"/>
            <a:ext cx="3063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Лондон</a:t>
            </a:r>
          </a:p>
        </p:txBody>
      </p:sp>
    </p:spTree>
    <p:extLst>
      <p:ext uri="{BB962C8B-B14F-4D97-AF65-F5344CB8AC3E}">
        <p14:creationId xmlns:p14="http://schemas.microsoft.com/office/powerpoint/2010/main" val="2358619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dirty="0">
                <a:latin typeface="Corpid E1s SCd Regular" panose="020B0603040502060204" pitchFamily="34" charset="0"/>
              </a:rPr>
              <a:t>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9689529" y="7764972"/>
            <a:ext cx="6458628" cy="111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7" tIns="50797" rIns="50797" bIns="50797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читать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8A5D4CB-BCBE-4849-FFE3-3669C019A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4056" cy="899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AC0D98-2FD9-1015-A60A-327FA0F9AA94}"/>
              </a:ext>
            </a:extLst>
          </p:cNvPr>
          <p:cNvSpPr txBox="1"/>
          <p:nvPr/>
        </p:nvSpPr>
        <p:spPr>
          <a:xfrm>
            <a:off x="120121" y="9006361"/>
            <a:ext cx="7643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Агата Кристи</a:t>
            </a:r>
          </a:p>
        </p:txBody>
      </p:sp>
    </p:spTree>
    <p:extLst>
      <p:ext uri="{BB962C8B-B14F-4D97-AF65-F5344CB8AC3E}">
        <p14:creationId xmlns:p14="http://schemas.microsoft.com/office/powerpoint/2010/main" val="2768603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6136649" y="8587340"/>
            <a:ext cx="11203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половина оркестра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785FC6D-3327-E475-6E43-AD075AF5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99742"/>
            <a:ext cx="12547599" cy="836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стители">
            <a:hlinkClick r:id="" action="ppaction://media"/>
            <a:extLst>
              <a:ext uri="{FF2B5EF4-FFF2-40B4-BE49-F238E27FC236}">
                <a16:creationId xmlns:a16="http://schemas.microsoft.com/office/drawing/2014/main" id="{FC12B9FE-4CE3-9738-4401-1ACBEF90B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74668" y="4179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5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1489885" y="7418477"/>
            <a:ext cx="5342809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летучие мыши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FDE60-0962-2275-E949-3084A9DF8D06}"/>
              </a:ext>
            </a:extLst>
          </p:cNvPr>
          <p:cNvSpPr txBox="1"/>
          <p:nvPr/>
        </p:nvSpPr>
        <p:spPr>
          <a:xfrm>
            <a:off x="3001329" y="8305667"/>
            <a:ext cx="4728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Паук-пеликан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4E2A462-D665-70E5-ECE0-3560281EA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99742"/>
            <a:ext cx="12062526" cy="802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92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290422" y="8435604"/>
            <a:ext cx="567302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Купидон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1258BA9-A931-B908-1210-A3078B78F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741"/>
            <a:ext cx="15559088" cy="875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409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10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995B21F-1D5D-DF1A-72E6-EEE289F17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300037"/>
            <a:ext cx="11215286" cy="88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Shape 127"/>
          <p:cNvSpPr/>
          <p:nvPr/>
        </p:nvSpPr>
        <p:spPr>
          <a:xfrm>
            <a:off x="11280264" y="7904979"/>
            <a:ext cx="480086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петух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931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6912097" y="7831107"/>
            <a:ext cx="1021764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консервные банки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D54F6-97C0-4781-B543-4AC6C6DC3875}"/>
              </a:ext>
            </a:extLst>
          </p:cNvPr>
          <p:cNvSpPr txBox="1"/>
          <p:nvPr/>
        </p:nvSpPr>
        <p:spPr>
          <a:xfrm>
            <a:off x="6547707" y="193334"/>
            <a:ext cx="5386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Сергей Калмыков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0F542A8-1496-9082-6209-CA9E18C71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2936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BBECAF-7612-F314-3E17-AAF05A197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097" y="1819243"/>
            <a:ext cx="9631119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83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1444902" y="7547503"/>
            <a:ext cx="5616922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историю пишут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A8840E5-B05A-E71F-30DC-9BB6873AB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99741"/>
            <a:ext cx="11412990" cy="855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F4FD89-F06E-E4AC-4FD3-2679DAE9B9B3}"/>
              </a:ext>
            </a:extLst>
          </p:cNvPr>
          <p:cNvSpPr txBox="1"/>
          <p:nvPr/>
        </p:nvSpPr>
        <p:spPr>
          <a:xfrm>
            <a:off x="2175417" y="8759484"/>
            <a:ext cx="7305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Осада Константинополя</a:t>
            </a:r>
          </a:p>
        </p:txBody>
      </p:sp>
    </p:spTree>
    <p:extLst>
      <p:ext uri="{BB962C8B-B14F-4D97-AF65-F5344CB8AC3E}">
        <p14:creationId xmlns:p14="http://schemas.microsoft.com/office/powerpoint/2010/main" val="3028534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31549" y="3312271"/>
            <a:ext cx="16540223" cy="2472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Серафим Шибанов (Астана)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за ценные замечания Якова </a:t>
            </a:r>
            <a:r>
              <a:rPr lang="ru-RU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Зайдельма́на</a:t>
            </a:r>
            <a:r>
              <a:rPr lang="ru-RU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Константина </a:t>
            </a:r>
            <a:r>
              <a:rPr lang="ru-RU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Косте́нко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54225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05628178-569C-AE35-63EE-0043090DE2C7}"/>
              </a:ext>
            </a:extLst>
          </p:cNvPr>
          <p:cNvSpPr/>
          <p:nvPr/>
        </p:nvSpPr>
        <p:spPr>
          <a:xfrm>
            <a:off x="8461787" y="7375978"/>
            <a:ext cx="8498559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скрипичный ключ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5DED856E-4026-4E98-728E-9B9AB19BF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7" y="523875"/>
            <a:ext cx="9932123" cy="797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5" name="Shape 127">
            <a:extLst>
              <a:ext uri="{FF2B5EF4-FFF2-40B4-BE49-F238E27FC236}">
                <a16:creationId xmlns:a16="http://schemas.microsoft.com/office/drawing/2014/main" id="{43516EF0-540A-AD7E-98F1-AD26856D2869}"/>
              </a:ext>
            </a:extLst>
          </p:cNvPr>
          <p:cNvSpPr/>
          <p:nvPr/>
        </p:nvSpPr>
        <p:spPr>
          <a:xfrm>
            <a:off x="11972388" y="8435603"/>
            <a:ext cx="536787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Земли</a:t>
            </a:r>
          </a:p>
        </p:txBody>
      </p:sp>
      <p:pic>
        <p:nvPicPr>
          <p:cNvPr id="2" name="Жюль Верн">
            <a:hlinkClick r:id="" action="ppaction://media"/>
            <a:extLst>
              <a:ext uri="{FF2B5EF4-FFF2-40B4-BE49-F238E27FC236}">
                <a16:creationId xmlns:a16="http://schemas.microsoft.com/office/drawing/2014/main" id="{691012CE-AEC2-6AA8-6F1A-40730329CC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95" y="199741"/>
            <a:ext cx="14641531" cy="82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2968546" y="7202084"/>
            <a:ext cx="3939539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Колобок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1BFCAA3-5457-E690-C032-924703639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19" y="223632"/>
            <a:ext cx="12124613" cy="91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55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9593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819F7-2E6D-4182-ADDC-58486E92B3A8}"/>
              </a:ext>
            </a:extLst>
          </p:cNvPr>
          <p:cNvSpPr txBox="1"/>
          <p:nvPr/>
        </p:nvSpPr>
        <p:spPr>
          <a:xfrm>
            <a:off x="8902611" y="6373988"/>
            <a:ext cx="313066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</a:rPr>
              <a:t>Toyota </a:t>
            </a:r>
            <a:r>
              <a:rPr lang="en-US" sz="5400" dirty="0" err="1">
                <a:solidFill>
                  <a:schemeClr val="bg1"/>
                </a:solidFill>
              </a:rPr>
              <a:t>bB</a:t>
            </a:r>
            <a:endParaRPr kumimoji="0" lang="ru-RU" sz="5400" b="0" i="0" u="none" strike="noStrike" cap="none" spc="0" normalizeH="0" baseline="0" dirty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A863DF8B-3857-B3AA-C53D-350CFCCC37AB}"/>
              </a:ext>
            </a:extLst>
          </p:cNvPr>
          <p:cNvSpPr/>
          <p:nvPr/>
        </p:nvSpPr>
        <p:spPr>
          <a:xfrm>
            <a:off x="3781393" y="8685933"/>
            <a:ext cx="634528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Ной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3" name="Ной">
            <a:hlinkClick r:id="" action="ppaction://media"/>
            <a:extLst>
              <a:ext uri="{FF2B5EF4-FFF2-40B4-BE49-F238E27FC236}">
                <a16:creationId xmlns:a16="http://schemas.microsoft.com/office/drawing/2014/main" id="{05390BC9-E037-5DD9-FEE1-AACBD50A8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285" y="191264"/>
            <a:ext cx="15204773" cy="85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57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339011" y="2009348"/>
            <a:ext cx="16540223" cy="5734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226695" indent="-226695">
              <a:spcBef>
                <a:spcPts val="1200"/>
              </a:spcBef>
              <a:tabLst>
                <a:tab pos="270510" algn="l"/>
                <a:tab pos="2700655" algn="l"/>
              </a:tabLst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Константин Костенко (Пермь)</a:t>
            </a:r>
          </a:p>
          <a:p>
            <a:pPr marL="226695" indent="-226695">
              <a:spcBef>
                <a:spcPts val="1200"/>
              </a:spcBef>
              <a:tabLst>
                <a:tab pos="270510" algn="l"/>
                <a:tab pos="2700655" algn="l"/>
              </a:tabLst>
            </a:pP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6695">
              <a:spcBef>
                <a:spcPts val="1200"/>
              </a:spcBef>
              <a:tabLst>
                <a:tab pos="270510" algn="l"/>
                <a:tab pos="2700655" algn="l"/>
              </a:tabLst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тура благодарит за помощь в работе над заданиями Якова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Серафима Шибанова, Юлию Старикову, Лию Филатьеву, Дарью Ерошенко и Михаила Арамилева, а также команду «Хромые на голову».</a:t>
            </a:r>
          </a:p>
          <a:p>
            <a:pPr marL="226695" indent="-226695">
              <a:spcBef>
                <a:spcPts val="1200"/>
              </a:spcBef>
              <a:tabLst>
                <a:tab pos="270510" algn="l"/>
                <a:tab pos="2700655" algn="l"/>
              </a:tabLst>
            </a:pP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307975" y="5918252"/>
            <a:ext cx="10720010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80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любой другой</a:t>
            </a:r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787A9-9F8E-CB8C-DC4A-B9FC4057B8BC}"/>
              </a:ext>
            </a:extLst>
          </p:cNvPr>
          <p:cNvSpPr txBox="1"/>
          <p:nvPr/>
        </p:nvSpPr>
        <p:spPr>
          <a:xfrm>
            <a:off x="571500" y="864167"/>
            <a:ext cx="8986838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 и самый</a:t>
            </a:r>
          </a:p>
          <a:p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весь и всякий</a:t>
            </a:r>
          </a:p>
          <a:p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иной и каждый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497634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CD49310A-D9A5-4CF3-A6FB-FC91D32CEB64}"/>
              </a:ext>
            </a:extLst>
          </p:cNvPr>
          <p:cNvSpPr/>
          <p:nvPr/>
        </p:nvSpPr>
        <p:spPr>
          <a:xfrm>
            <a:off x="9053602" y="6928671"/>
            <a:ext cx="730558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пожарный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D2BD71B-9573-D55C-DB2F-17FA4393D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5" y="199741"/>
            <a:ext cx="7604606" cy="933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9094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CD49310A-D9A5-4CF3-A6FB-FC91D32CEB64}"/>
              </a:ext>
            </a:extLst>
          </p:cNvPr>
          <p:cNvSpPr/>
          <p:nvPr/>
        </p:nvSpPr>
        <p:spPr>
          <a:xfrm>
            <a:off x="14608061" y="4024420"/>
            <a:ext cx="2559280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  <a:endParaRPr lang="en-US" sz="6600" dirty="0">
              <a:latin typeface="Corpid E1s SCd Regular" panose="020B0603040502060204" pitchFamily="34" charset="0"/>
              <a:ea typeface="Helvetica"/>
              <a:cs typeface="Helvetica"/>
            </a:endParaRPr>
          </a:p>
          <a:p>
            <a:r>
              <a:rPr lang="ru-RU" sz="6600" dirty="0" err="1">
                <a:latin typeface="Corpid E1s SCd Regular" panose="020B0603040502060204" pitchFamily="34" charset="0"/>
                <a:ea typeface="Helvetica"/>
                <a:cs typeface="Helvetica"/>
              </a:rPr>
              <a:t>пра</a:t>
            </a:r>
            <a:endParaRPr lang="ru-RU"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EE39286-58EC-23E7-8373-F3D5CF1A5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72" y="298095"/>
            <a:ext cx="5812678" cy="74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E9B142D-E918-7E00-34ED-A762D65A1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131" y="61912"/>
            <a:ext cx="5857560" cy="74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F61765-1FD1-A882-1435-54B7B64F35E3}"/>
              </a:ext>
            </a:extLst>
          </p:cNvPr>
          <p:cNvSpPr txBox="1"/>
          <p:nvPr/>
        </p:nvSpPr>
        <p:spPr>
          <a:xfrm>
            <a:off x="0" y="7849097"/>
            <a:ext cx="76193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/>
              <a:t>Джордж </a:t>
            </a:r>
            <a:r>
              <a:rPr lang="ru-RU" sz="4800" dirty="0" err="1"/>
              <a:t>Тупоу</a:t>
            </a:r>
            <a:r>
              <a:rPr lang="ru-RU" sz="4800" dirty="0"/>
              <a:t> </a:t>
            </a:r>
            <a:r>
              <a:rPr lang="en-US" sz="4800" dirty="0"/>
              <a:t>I</a:t>
            </a:r>
          </a:p>
          <a:p>
            <a:r>
              <a:rPr lang="ru-RU" sz="4800" dirty="0"/>
              <a:t>Король Тонги в 1845-1893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874FD-4AD1-A6FC-C78F-F1AC0C2138A6}"/>
              </a:ext>
            </a:extLst>
          </p:cNvPr>
          <p:cNvSpPr txBox="1"/>
          <p:nvPr/>
        </p:nvSpPr>
        <p:spPr>
          <a:xfrm>
            <a:off x="7977741" y="7773612"/>
            <a:ext cx="76193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/>
              <a:t>Джордж </a:t>
            </a:r>
            <a:r>
              <a:rPr lang="ru-RU" sz="4800" dirty="0" err="1"/>
              <a:t>Тупоу</a:t>
            </a:r>
            <a:r>
              <a:rPr lang="ru-RU" sz="4800" dirty="0"/>
              <a:t> </a:t>
            </a:r>
            <a:r>
              <a:rPr lang="en-US" sz="4800" dirty="0"/>
              <a:t>II</a:t>
            </a:r>
          </a:p>
          <a:p>
            <a:r>
              <a:rPr lang="ru-RU" sz="4800" dirty="0"/>
              <a:t>Король Тонги в 18</a:t>
            </a:r>
            <a:r>
              <a:rPr lang="en-US" sz="4800" dirty="0"/>
              <a:t>93</a:t>
            </a:r>
            <a:r>
              <a:rPr lang="ru-RU" sz="4800" dirty="0"/>
              <a:t>-19</a:t>
            </a:r>
            <a:r>
              <a:rPr lang="en-US" sz="4800" dirty="0"/>
              <a:t>18</a:t>
            </a:r>
            <a:r>
              <a:rPr lang="ru-RU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68335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0129838" y="8225509"/>
            <a:ext cx="578643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монета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Olympicos.2021.WEB-DLRip. Files-x">
            <a:hlinkClick r:id="" action="ppaction://media"/>
            <a:extLst>
              <a:ext uri="{FF2B5EF4-FFF2-40B4-BE49-F238E27FC236}">
                <a16:creationId xmlns:a16="http://schemas.microsoft.com/office/drawing/2014/main" id="{78FD0833-CD7F-C855-B5A8-E281BAE505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528" y="409836"/>
            <a:ext cx="15423356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6840988" y="8475007"/>
            <a:ext cx="754652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Робин Гуд</a:t>
            </a: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F2763C86-FAB1-E550-9388-77252667B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338"/>
            <a:ext cx="619125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5AF7004C-C8BA-6705-F518-24E8FFD9E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160338"/>
            <a:ext cx="7736639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0909221" y="8228307"/>
            <a:ext cx="593682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голос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82908B0-E20F-A9BF-C49B-2F896DC8B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7" y="243657"/>
            <a:ext cx="7478208" cy="931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03BC9C-FCD9-05C9-E349-49834FA7478A}"/>
              </a:ext>
            </a:extLst>
          </p:cNvPr>
          <p:cNvSpPr txBox="1"/>
          <p:nvPr/>
        </p:nvSpPr>
        <p:spPr>
          <a:xfrm>
            <a:off x="8362963" y="441146"/>
            <a:ext cx="4495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Джон Гилберт</a:t>
            </a:r>
          </a:p>
        </p:txBody>
      </p:sp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31360" y="8635345"/>
            <a:ext cx="1389935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1. Зелёный 2. Красный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1D514E11-02C1-7D7C-5F24-9B7C2BBAC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0" y="-1"/>
            <a:ext cx="14032438" cy="863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4414780" y="8174969"/>
            <a:ext cx="737515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экватор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3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9E2AC4E-7F2D-C095-1721-6F32C9800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82" y="1570038"/>
            <a:ext cx="12306300" cy="5613400"/>
          </a:xfrm>
          <a:prstGeom prst="rect">
            <a:avLst/>
          </a:prstGeom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49FA3381-A5F6-1708-E15C-DA8EB4E78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1" y="297543"/>
            <a:ext cx="5846082" cy="584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2104" y="3348176"/>
            <a:ext cx="8996053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3AE797CC-53F1-E3C6-CB31-B46A009813EB}"/>
              </a:ext>
            </a:extLst>
          </p:cNvPr>
          <p:cNvSpPr/>
          <p:nvPr/>
        </p:nvSpPr>
        <p:spPr>
          <a:xfrm>
            <a:off x="9877628" y="7019104"/>
            <a:ext cx="6838287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игральные кости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0BD022-656E-8423-3CB4-5E78F80E3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" y="0"/>
            <a:ext cx="9753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6833248" y="7973857"/>
            <a:ext cx="907755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кошка и собака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6E628BA-94E9-6F36-2AE7-2972D023A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80" y="-1958304"/>
            <a:ext cx="11183766" cy="1118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65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48295</TotalTime>
  <Words>304</Words>
  <Application>Microsoft Office PowerPoint</Application>
  <PresentationFormat>Произвольный</PresentationFormat>
  <Paragraphs>114</Paragraphs>
  <Slides>56</Slides>
  <Notes>29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a_AvanteBsNr</vt:lpstr>
      <vt:lpstr>Arial</vt:lpstr>
      <vt:lpstr>Avenir Roman</vt:lpstr>
      <vt:lpstr>Calibri</vt:lpstr>
      <vt:lpstr>Corpid E1s SCd Regular</vt:lpstr>
      <vt:lpstr>Helvetica</vt:lpstr>
      <vt:lpstr>Helvetica Light</vt:lpstr>
      <vt:lpstr>Times New Roman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Yakov Zaidelman</cp:lastModifiedBy>
  <cp:revision>1095</cp:revision>
  <dcterms:modified xsi:type="dcterms:W3CDTF">2022-11-11T07:48:39Z</dcterms:modified>
</cp:coreProperties>
</file>