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09" r:id="rId6"/>
    <p:sldId id="2512" r:id="rId7"/>
    <p:sldId id="2449" r:id="rId8"/>
    <p:sldId id="2513" r:id="rId9"/>
    <p:sldId id="2551" r:id="rId10"/>
    <p:sldId id="2514" r:id="rId11"/>
    <p:sldId id="2415" r:id="rId12"/>
    <p:sldId id="2515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19" r:id="rId21"/>
    <p:sldId id="2474" r:id="rId22"/>
    <p:sldId id="2520" r:id="rId23"/>
    <p:sldId id="2485" r:id="rId24"/>
    <p:sldId id="2521" r:id="rId25"/>
    <p:sldId id="2542" r:id="rId26"/>
    <p:sldId id="2522" r:id="rId27"/>
    <p:sldId id="2487" r:id="rId28"/>
    <p:sldId id="2523" r:id="rId29"/>
    <p:sldId id="2488" r:id="rId30"/>
    <p:sldId id="2358" r:id="rId31"/>
    <p:sldId id="2524" r:id="rId32"/>
    <p:sldId id="2525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7" r:id="rId41"/>
    <p:sldId id="2530" r:id="rId42"/>
    <p:sldId id="2416" r:id="rId43"/>
    <p:sldId id="2531" r:id="rId44"/>
    <p:sldId id="2552" r:id="rId45"/>
    <p:sldId id="2533" r:id="rId46"/>
    <p:sldId id="2549" r:id="rId47"/>
    <p:sldId id="2534" r:id="rId48"/>
    <p:sldId id="2550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5" d="100"/>
          <a:sy n="45" d="100"/>
        </p:scale>
        <p:origin x="136" y="64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2022–2023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4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4530388" y="7175013"/>
            <a:ext cx="265747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маяк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E9457F-3CF9-B892-D439-6EA618C6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" y="57152"/>
            <a:ext cx="14294856" cy="95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4511145" y="5369541"/>
            <a:ext cx="248946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стрела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46F521-6A43-8A4A-05FD-62F801AA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" y="182397"/>
            <a:ext cx="14142485" cy="94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977596" y="7234961"/>
            <a:ext cx="313882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змея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8EEAEC-1909-1271-C76E-EFBBBAF3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60338"/>
            <a:ext cx="13979787" cy="90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8506382" y="7764972"/>
            <a:ext cx="6458628" cy="111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Кощей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045DACE-AEED-E09C-DE5D-E96B4C22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9" y="106920"/>
            <a:ext cx="7191375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49E995F6-8DEB-18D7-A457-055BAB70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70661"/>
            <a:ext cx="10230935" cy="76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942127" y="8322386"/>
            <a:ext cx="645318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ПРОПУСК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D5F6BA-2FFF-3AC0-7507-AC5C6D87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94" y="437162"/>
            <a:ext cx="12197156" cy="54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27499" y="8529638"/>
            <a:ext cx="542776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попугай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EE733478-A655-629B-285F-305A73E3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9742"/>
            <a:ext cx="5549793" cy="83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005D7EE4-4EB6-3063-9218-EABBFC29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62" y="711852"/>
            <a:ext cx="5549793" cy="83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632A0AEC-F723-C829-2755-9AA89387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55" y="1317997"/>
            <a:ext cx="5549793" cy="83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507505" y="6162018"/>
            <a:ext cx="256159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тыква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215A1AC-F6CD-0416-5CF2-FE8F145D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9741"/>
            <a:ext cx="12268577" cy="92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220912" y="8473842"/>
            <a:ext cx="1179487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Всемирный потоп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4AB6A98-789A-301A-9EE6-DA79238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362810"/>
            <a:ext cx="11462593" cy="81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888326" y="8620749"/>
            <a:ext cx="7307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раны сзади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63743B1-9972-E337-B83C-31A474ED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" y="90796"/>
            <a:ext cx="14376505" cy="86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597429" y="8038636"/>
            <a:ext cx="968947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заходящее солнце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4FD89-F06E-E4AC-4FD3-2679DAE9B9B3}"/>
              </a:ext>
            </a:extLst>
          </p:cNvPr>
          <p:cNvSpPr txBox="1"/>
          <p:nvPr/>
        </p:nvSpPr>
        <p:spPr>
          <a:xfrm>
            <a:off x="714895" y="8759484"/>
            <a:ext cx="5339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Генри Лонгфелло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F0DF674-5DBB-4355-3E19-0091F3FA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" y="-580"/>
            <a:ext cx="7085013" cy="87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78FA73B0-6238-ECF4-5404-2210B53A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16" y="1398324"/>
            <a:ext cx="11067187" cy="66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31549" y="1383538"/>
            <a:ext cx="16540223" cy="7643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команда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Чмо́ки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(Минск)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тестирование и ценные замечания Анну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Бе́лешеву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Василия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Бобко́ва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Никиту Бороду́, Кирилла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Бука́то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Полину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Геро́льд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Антона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Даниле́вича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Андрея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Жда́нова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Елизавету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Кува́йцеву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Ивана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Ледя́на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Элеонору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Макаре́вич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Михаила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Машкарёва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Алексея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Рыба́лко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Анну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Сыроква́ш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Антона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Уми́нского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Павла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Яроше́вича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(все – Минск), а также команды «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жыды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вокзал» (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Могилёв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«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Не́люди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белом» (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Ви́тебск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«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Я́рмала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Че́рвень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Особая благодарность Якову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Зайдельма́ну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Пересла́вль-Зале́сский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05628178-569C-AE35-63EE-0043090DE2C7}"/>
              </a:ext>
            </a:extLst>
          </p:cNvPr>
          <p:cNvSpPr/>
          <p:nvPr/>
        </p:nvSpPr>
        <p:spPr>
          <a:xfrm>
            <a:off x="5547137" y="8506757"/>
            <a:ext cx="84985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роды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8378E53-57EC-BBF5-BA80-96B5CFCBA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28588"/>
            <a:ext cx="12557125" cy="82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5" name="Shape 127">
            <a:extLst>
              <a:ext uri="{FF2B5EF4-FFF2-40B4-BE49-F238E27FC236}">
                <a16:creationId xmlns:a16="http://schemas.microsoft.com/office/drawing/2014/main" id="{43516EF0-540A-AD7E-98F1-AD26856D2869}"/>
              </a:ext>
            </a:extLst>
          </p:cNvPr>
          <p:cNvSpPr/>
          <p:nvPr/>
        </p:nvSpPr>
        <p:spPr>
          <a:xfrm>
            <a:off x="9043988" y="8267296"/>
            <a:ext cx="712946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велосипед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26E3F62-0C60-A359-6014-9B0C5DE8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7620000" cy="93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9C9CE-172F-B7E5-5444-438C6EA54F2E}"/>
              </a:ext>
            </a:extLst>
          </p:cNvPr>
          <p:cNvSpPr txBox="1"/>
          <p:nvPr/>
        </p:nvSpPr>
        <p:spPr>
          <a:xfrm>
            <a:off x="7918711" y="195347"/>
            <a:ext cx="337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Карл </a:t>
            </a:r>
            <a:r>
              <a:rPr lang="ru-RU" sz="5400" dirty="0" err="1"/>
              <a:t>Дрез</a:t>
            </a:r>
            <a:endParaRPr lang="ru-RU" sz="5400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FBC2C47-6C68-F0CC-C9AD-E860DF2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5" y="1695449"/>
            <a:ext cx="9268689" cy="64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208518" y="6646056"/>
            <a:ext cx="513174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Мефистофель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8F6BA77-5079-3062-B8B1-73FF7B74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5" y="728584"/>
            <a:ext cx="11812745" cy="89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9593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819F7-2E6D-4182-ADDC-58486E92B3A8}"/>
              </a:ext>
            </a:extLst>
          </p:cNvPr>
          <p:cNvSpPr txBox="1"/>
          <p:nvPr/>
        </p:nvSpPr>
        <p:spPr>
          <a:xfrm>
            <a:off x="8902611" y="6373988"/>
            <a:ext cx="313066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</a:rPr>
              <a:t>Toyota </a:t>
            </a:r>
            <a:r>
              <a:rPr lang="en-US" sz="5400" dirty="0" err="1">
                <a:solidFill>
                  <a:schemeClr val="bg1"/>
                </a:solidFill>
              </a:rPr>
              <a:t>bB</a:t>
            </a:r>
            <a:endParaRPr kumimoji="0" lang="ru-RU" sz="54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A863DF8B-3857-B3AA-C53D-350CFCCC37AB}"/>
              </a:ext>
            </a:extLst>
          </p:cNvPr>
          <p:cNvSpPr/>
          <p:nvPr/>
        </p:nvSpPr>
        <p:spPr>
          <a:xfrm>
            <a:off x="3781393" y="8685933"/>
            <a:ext cx="840584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перекрестил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570FD2C-0B59-82F3-A16E-CE76723B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1" y="232496"/>
            <a:ext cx="11271249" cy="84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24761" y="1672877"/>
            <a:ext cx="16540223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Александр Сидоренков (Смоленск)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>
              <a:spcBef>
                <a:spcPts val="1200"/>
              </a:spcBef>
              <a:spcAft>
                <a:spcPts val="0"/>
              </a:spcAft>
              <a:tabLst>
                <a:tab pos="1620520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Тестеры: Алексей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Файнбурд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(Хайфа), Андрей Кравченко (Москва), Анна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Гнилицкая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-на-Дону), Анна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Цилевич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(Санкт-Петербург), Артём Авилов (Москва), Вера Потопаева (Москва), Дарья Широкова (Москва), Екатерина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Лагута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(Черноголовка), Олег Кожедуб (Гомель), Павел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Кадол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(Гомель), Ульяна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Фабричнина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(Санкт-Петербург), Яна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Азриэль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(Хайфа).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3636962" y="8561116"/>
            <a:ext cx="80821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Посейдон</a:t>
            </a: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5E6607B8-D745-2F55-8473-43D5423B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9856"/>
            <a:ext cx="13739111" cy="85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8775542" y="6614346"/>
            <a:ext cx="730558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ювелир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F8C6A72E-E6A0-ECA2-CEDA-0FD8007E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6" y="0"/>
            <a:ext cx="754221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09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12987338" y="4876800"/>
            <a:ext cx="400050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  <a:endParaRPr lang="en-US" sz="6600" dirty="0">
              <a:latin typeface="Corpid E1s SCd Regular" panose="020B0603040502060204" pitchFamily="34" charset="0"/>
              <a:ea typeface="Helvetica"/>
              <a:cs typeface="Helvetica"/>
            </a:endParaRP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кроссворд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1CF15C0-7E9A-E83F-A6FB-F6698207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99742"/>
            <a:ext cx="11966575" cy="91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3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5776912" y="8558212"/>
            <a:ext cx="578643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дуэль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65FC9F64-46AC-129C-D162-6C34A2BF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95535"/>
            <a:ext cx="12443791" cy="82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9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077371" y="6752284"/>
            <a:ext cx="358434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дублёр</a:t>
            </a: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C1D07E1-D043-EB8C-5C2E-7AFF78CC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9387"/>
            <a:ext cx="12425534" cy="92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1970949" y="6079238"/>
            <a:ext cx="543386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рабство, сахар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7C04D36-26C1-C773-6CBE-0D9F6FEA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968"/>
            <a:ext cx="11970949" cy="83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479719" y="7149445"/>
            <a:ext cx="521216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пугало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CF57EE90-07D8-DF38-28DF-D9425B4D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257174"/>
            <a:ext cx="9229725" cy="92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376150" y="5887561"/>
            <a:ext cx="5114785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минута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молчания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3144FAC-8E4B-BE00-6CC3-CED01D72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074"/>
            <a:ext cx="12376151" cy="92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3AE797CC-53F1-E3C6-CB31-B46A009813EB}"/>
              </a:ext>
            </a:extLst>
          </p:cNvPr>
          <p:cNvSpPr/>
          <p:nvPr/>
        </p:nvSpPr>
        <p:spPr>
          <a:xfrm>
            <a:off x="9877628" y="7019104"/>
            <a:ext cx="683828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дверной звонок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7381CD-72CA-15CC-A89B-09F00D5F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2" y="200024"/>
            <a:ext cx="9344025" cy="93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-113390" y="8224337"/>
            <a:ext cx="597444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жёны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D1BEC3-AB43-D36B-90E0-417F396F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48353"/>
            <a:ext cx="8506951" cy="47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A2CBA-E859-74BD-43B0-DE6C91DC6B4F}"/>
              </a:ext>
            </a:extLst>
          </p:cNvPr>
          <p:cNvSpPr txBox="1"/>
          <p:nvPr/>
        </p:nvSpPr>
        <p:spPr>
          <a:xfrm>
            <a:off x="-121676" y="5029200"/>
            <a:ext cx="4557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Ранджит Сингх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73CA412-71AE-2C91-4908-4D05D270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66990"/>
            <a:ext cx="1129665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5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48383</TotalTime>
  <Words>371</Words>
  <Application>Microsoft Office PowerPoint</Application>
  <PresentationFormat>Произвольный</PresentationFormat>
  <Paragraphs>106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1097</cp:revision>
  <dcterms:modified xsi:type="dcterms:W3CDTF">2022-12-09T06:39:51Z</dcterms:modified>
</cp:coreProperties>
</file>