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551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53" r:id="rId21"/>
    <p:sldId id="2474" r:id="rId22"/>
    <p:sldId id="2520" r:id="rId23"/>
    <p:sldId id="2485" r:id="rId24"/>
    <p:sldId id="2521" r:id="rId25"/>
    <p:sldId id="2542" r:id="rId26"/>
    <p:sldId id="2522" r:id="rId27"/>
    <p:sldId id="2487" r:id="rId28"/>
    <p:sldId id="2523" r:id="rId29"/>
    <p:sldId id="2488" r:id="rId30"/>
    <p:sldId id="2358" r:id="rId31"/>
    <p:sldId id="2524" r:id="rId32"/>
    <p:sldId id="2525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52" r:id="rId45"/>
    <p:sldId id="2533" r:id="rId46"/>
    <p:sldId id="2549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45" d="100"/>
          <a:sy n="45" d="100"/>
        </p:scale>
        <p:origin x="680" y="64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786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2022–2023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5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3567479" y="8598229"/>
            <a:ext cx="917257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сумка на колёсах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D9734B0-B1DB-D314-2913-0C45F2ACD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70958"/>
            <a:ext cx="12587655" cy="829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8824720" y="7136587"/>
            <a:ext cx="657521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Карл Линней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49FCE38-6C50-9818-3873-2BEF5C544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01581"/>
            <a:ext cx="7780757" cy="940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3887853" y="8497786"/>
            <a:ext cx="72231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 водоросль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E4C53F2-6B6E-1399-09EE-44D47589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4" y="160338"/>
            <a:ext cx="12325485" cy="84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12542745" y="7009407"/>
            <a:ext cx="4959852" cy="213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карандаш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4A8D05F-8CC4-EB69-B02E-18DF4081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6180091" cy="9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69E921-4E0A-B40F-C8DB-F30D9F7AFD7D}"/>
              </a:ext>
            </a:extLst>
          </p:cNvPr>
          <p:cNvSpPr txBox="1"/>
          <p:nvPr/>
        </p:nvSpPr>
        <p:spPr>
          <a:xfrm>
            <a:off x="1678825" y="9038630"/>
            <a:ext cx="2992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/>
              <a:t>Пол Остер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0296EBA-72A8-375B-13CB-E55794F9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54" y="106920"/>
            <a:ext cx="6035755" cy="90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76513-9DCA-B22D-90A5-A99F9965E080}"/>
              </a:ext>
            </a:extLst>
          </p:cNvPr>
          <p:cNvSpPr txBox="1"/>
          <p:nvPr/>
        </p:nvSpPr>
        <p:spPr>
          <a:xfrm>
            <a:off x="7489089" y="9048150"/>
            <a:ext cx="3655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/>
              <a:t>Вилли </a:t>
            </a:r>
            <a:r>
              <a:rPr lang="ru-RU" sz="4400" dirty="0" err="1"/>
              <a:t>Мэйс</a:t>
            </a:r>
            <a:endParaRPr lang="ru-RU" sz="4400" dirty="0"/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B8A22FC9-CBA2-C9F6-6B58-F8CD2841D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67" y="0"/>
            <a:ext cx="11733144" cy="88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973050" y="6830040"/>
            <a:ext cx="4238625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волк и заяц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nu.pogodi.06">
            <a:hlinkClick r:id="" action="ppaction://media"/>
            <a:extLst>
              <a:ext uri="{FF2B5EF4-FFF2-40B4-BE49-F238E27FC236}">
                <a16:creationId xmlns:a16="http://schemas.microsoft.com/office/drawing/2014/main" id="{4D9463EC-9660-246B-0FE2-87A9F8776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849" y="304800"/>
            <a:ext cx="12414251" cy="931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977267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27499" y="8529639"/>
            <a:ext cx="1151918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 err="1">
                <a:solidFill>
                  <a:schemeClr val="tx1"/>
                </a:solidFill>
                <a:latin typeface="Corpid E1s SCd Regular" panose="020B0603040502060204" pitchFamily="34" charset="0"/>
              </a:rPr>
              <a:t>Гаммельнский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 крысолов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F97E81C-2531-7B7F-D139-19CF39DF1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6" y="105706"/>
            <a:ext cx="13412335" cy="753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83FF57-AA2C-F3CD-0CBD-84116B2F1E72}"/>
              </a:ext>
            </a:extLst>
          </p:cNvPr>
          <p:cNvSpPr txBox="1"/>
          <p:nvPr/>
        </p:nvSpPr>
        <p:spPr>
          <a:xfrm>
            <a:off x="327499" y="7772215"/>
            <a:ext cx="8465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/>
              <a:t>Иван Тургенев и Полина Виардо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635310C1-BACC-CF97-22CC-033F6D23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6" y="124982"/>
            <a:ext cx="10052466" cy="6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958263" y="8432804"/>
            <a:ext cx="732429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Жюль Верн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A9AA30F-49EA-46C7-CB17-8E9CE4CA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61268"/>
            <a:ext cx="15259394" cy="80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158207" y="8635345"/>
            <a:ext cx="604678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порох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557B385-3459-78EF-6AC8-53290208C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6" y="161503"/>
            <a:ext cx="6149975" cy="92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F23DB5-3EAE-A796-07AB-FA6F4DE4053F}"/>
              </a:ext>
            </a:extLst>
          </p:cNvPr>
          <p:cNvSpPr txBox="1"/>
          <p:nvPr/>
        </p:nvSpPr>
        <p:spPr>
          <a:xfrm>
            <a:off x="3372300" y="199742"/>
            <a:ext cx="5297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/>
              <a:t>Петер </a:t>
            </a:r>
            <a:r>
              <a:rPr lang="ru-RU" sz="4400" dirty="0" err="1"/>
              <a:t>Торденшельд</a:t>
            </a:r>
            <a:endParaRPr lang="ru-RU" sz="4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34867B-5097-5A2D-6E68-BB884B357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3" y="2655206"/>
            <a:ext cx="8426904" cy="5617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955D203-B5B1-74CE-E533-9C8E17D3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1" y="450719"/>
            <a:ext cx="11260388" cy="8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Shape 127"/>
          <p:cNvSpPr/>
          <p:nvPr/>
        </p:nvSpPr>
        <p:spPr>
          <a:xfrm>
            <a:off x="11219317" y="6917985"/>
            <a:ext cx="600029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Троянский конь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726017" y="8399135"/>
            <a:ext cx="47183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киви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4FD89-F06E-E4AC-4FD3-2679DAE9B9B3}"/>
              </a:ext>
            </a:extLst>
          </p:cNvPr>
          <p:cNvSpPr txBox="1"/>
          <p:nvPr/>
        </p:nvSpPr>
        <p:spPr>
          <a:xfrm>
            <a:off x="577840" y="8759484"/>
            <a:ext cx="5614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Эрнест Резерфорд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44C16B4-A45B-0B8D-071C-9BA4DF0C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" y="-70786"/>
            <a:ext cx="6141341" cy="902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38A93974-A2B0-3D96-E2C3-ABF01092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0"/>
            <a:ext cx="66484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48692" y="2204275"/>
            <a:ext cx="16540223" cy="468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Андрей Ситников (Тюмень)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тестирование и ценные замечания команды «Кто? Да. Помогите!» и «Оттуда» (Тюмень), Дмитрия и Александра Мухачёвых, Максима и Алексея Абдуллиных, Максима Ермолаева (все – Нефтеюганск), 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(Переславль-Залесский).</a:t>
            </a: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8443913" y="7947629"/>
            <a:ext cx="688765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телевизор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D6DA42E-203C-324D-9601-75BC0F2B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756126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412D82-7423-F09A-53F4-A6F26D7192F9}"/>
              </a:ext>
            </a:extLst>
          </p:cNvPr>
          <p:cNvSpPr txBox="1"/>
          <p:nvPr/>
        </p:nvSpPr>
        <p:spPr>
          <a:xfrm>
            <a:off x="8064840" y="889264"/>
            <a:ext cx="6527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имитатор телевизора</a:t>
            </a:r>
          </a:p>
        </p:txBody>
      </p:sp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8343900" y="4144728"/>
            <a:ext cx="712946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робот-пылесос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61FFC92-7601-6F1C-3ABB-646B2D5A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6" y="0"/>
            <a:ext cx="7168754" cy="955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9558338" y="8530570"/>
            <a:ext cx="77819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моющий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DB2D1CE-5282-5133-424C-D9FE557A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04775"/>
            <a:ext cx="12666662" cy="844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11201400" y="6911352"/>
            <a:ext cx="49149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змея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C1A4F57-3E34-9846-1DE2-0F096C59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3" y="199742"/>
            <a:ext cx="9578991" cy="93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51349" y="2113945"/>
            <a:ext cx="16540223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Сергей 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Митюнин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(Иваново)</a:t>
            </a:r>
          </a:p>
          <a:p>
            <a:pPr marL="36195" marR="36195">
              <a:spcBef>
                <a:spcPts val="1200"/>
              </a:spcBef>
              <a:spcAft>
                <a:spcPts val="0"/>
              </a:spcAft>
              <a:tabLst>
                <a:tab pos="1620520" algn="l"/>
              </a:tabLst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Тестировали вопросы и помогали с подготовкой пакета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Яков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Павел Ершов, Андрей Пикин, 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Константин Сахаров, команда «Кактус» (Иваново).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9097016" y="7442860"/>
            <a:ext cx="520397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Локи</a:t>
            </a: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1324B57-0ACB-44FF-DD79-4F91D7ED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72" y="223631"/>
            <a:ext cx="6887001" cy="931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497634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10204292" y="8071671"/>
            <a:ext cx="730558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ничто</a:t>
            </a:r>
          </a:p>
        </p:txBody>
      </p:sp>
    </p:spTree>
    <p:extLst>
      <p:ext uri="{BB962C8B-B14F-4D97-AF65-F5344CB8AC3E}">
        <p14:creationId xmlns:p14="http://schemas.microsoft.com/office/powerpoint/2010/main" val="34269094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5702821" y="8585030"/>
            <a:ext cx="98012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дождевые черви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0E043E9-2182-2A0D-7BE9-EC8984667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228758"/>
            <a:ext cx="14001485" cy="840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819650" y="8558211"/>
            <a:ext cx="578643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пчёлы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0A839A27-5FD6-42F5-52D6-8CFFEE77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90513"/>
            <a:ext cx="14444134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9644062" y="8117365"/>
            <a:ext cx="640329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ядерные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F12ECB0-1055-5DD8-BF5D-3084233F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1" y="7937"/>
            <a:ext cx="76835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7344228" y="8676471"/>
            <a:ext cx="811567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Грета </a:t>
            </a:r>
            <a:r>
              <a:rPr lang="ru-RU" sz="6600" dirty="0" err="1">
                <a:solidFill>
                  <a:schemeClr val="tx1"/>
                </a:solidFill>
                <a:latin typeface="Corpid E1s SCd Regular" panose="020B0603040502060204" pitchFamily="34" charset="0"/>
              </a:rPr>
              <a:t>Тунберг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C3C8530C-108E-2734-2E35-D9140BE8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" y="0"/>
            <a:ext cx="13300425" cy="88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958514" y="8291512"/>
            <a:ext cx="66478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en-US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Minecraft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Minecraft Education Global Build Championship Grand Prize Winner_ Turtle Society">
            <a:hlinkClick r:id="" action="ppaction://media"/>
            <a:extLst>
              <a:ext uri="{FF2B5EF4-FFF2-40B4-BE49-F238E27FC236}">
                <a16:creationId xmlns:a16="http://schemas.microsoft.com/office/drawing/2014/main" id="{115326DF-3094-0715-3012-AA645F2319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087" y="133350"/>
            <a:ext cx="14503399" cy="81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8670131" y="7009754"/>
            <a:ext cx="610379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Данте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84F26F15-4E53-6A1C-2932-B1E6666E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7" y="161925"/>
            <a:ext cx="7620000" cy="94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7403995" y="8486774"/>
            <a:ext cx="962931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прошлое, будущее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7621A6-EBA7-1657-0ECE-80DCFDC8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808744" cy="848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0" y="8469696"/>
            <a:ext cx="125108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орфографическая ошибка 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DA2CBA-E859-74BD-43B0-DE6C91DC6B4F}"/>
              </a:ext>
            </a:extLst>
          </p:cNvPr>
          <p:cNvSpPr txBox="1"/>
          <p:nvPr/>
        </p:nvSpPr>
        <p:spPr>
          <a:xfrm>
            <a:off x="13375054" y="2039762"/>
            <a:ext cx="2992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/>
              <a:t>Банкнота </a:t>
            </a:r>
          </a:p>
          <a:p>
            <a:pPr algn="l"/>
            <a:r>
              <a:rPr lang="ru-RU" sz="4400" dirty="0"/>
              <a:t>Франклина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D60643-8B78-18EE-B14A-1F32C8F4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-1"/>
            <a:ext cx="13063801" cy="846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48608</TotalTime>
  <Words>309</Words>
  <Application>Microsoft Office PowerPoint</Application>
  <PresentationFormat>Произвольный</PresentationFormat>
  <Paragraphs>105</Paragraphs>
  <Slides>56</Slides>
  <Notes>29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1100</cp:revision>
  <dcterms:modified xsi:type="dcterms:W3CDTF">2023-01-14T16:27:43Z</dcterms:modified>
</cp:coreProperties>
</file>