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9"/>
  </p:notesMasterIdLst>
  <p:sldIdLst>
    <p:sldId id="2510" r:id="rId3"/>
    <p:sldId id="2401" r:id="rId4"/>
    <p:sldId id="2509" r:id="rId5"/>
    <p:sldId id="2511" r:id="rId6"/>
    <p:sldId id="2512" r:id="rId7"/>
    <p:sldId id="2449" r:id="rId8"/>
    <p:sldId id="2551" r:id="rId9"/>
    <p:sldId id="2513" r:id="rId10"/>
    <p:sldId id="2554" r:id="rId11"/>
    <p:sldId id="2514" r:id="rId12"/>
    <p:sldId id="2415" r:id="rId13"/>
    <p:sldId id="2515" r:id="rId14"/>
    <p:sldId id="2419" r:id="rId15"/>
    <p:sldId id="2516" r:id="rId16"/>
    <p:sldId id="2280" r:id="rId17"/>
    <p:sldId id="2517" r:id="rId18"/>
    <p:sldId id="1972" r:id="rId19"/>
    <p:sldId id="2518" r:id="rId20"/>
    <p:sldId id="2423" r:id="rId21"/>
    <p:sldId id="2553" r:id="rId22"/>
    <p:sldId id="2474" r:id="rId23"/>
    <p:sldId id="2520" r:id="rId24"/>
    <p:sldId id="2485" r:id="rId25"/>
    <p:sldId id="2521" r:id="rId26"/>
    <p:sldId id="2542" r:id="rId27"/>
    <p:sldId id="2522" r:id="rId28"/>
    <p:sldId id="2487" r:id="rId29"/>
    <p:sldId id="2523" r:id="rId30"/>
    <p:sldId id="2488" r:id="rId31"/>
    <p:sldId id="2358" r:id="rId32"/>
    <p:sldId id="2524" r:id="rId33"/>
    <p:sldId id="2526" r:id="rId34"/>
    <p:sldId id="2441" r:id="rId35"/>
    <p:sldId id="2527" r:id="rId36"/>
    <p:sldId id="2421" r:id="rId37"/>
    <p:sldId id="2528" r:id="rId38"/>
    <p:sldId id="2544" r:id="rId39"/>
    <p:sldId id="2529" r:id="rId40"/>
    <p:sldId id="2547" r:id="rId41"/>
    <p:sldId id="2530" r:id="rId42"/>
    <p:sldId id="2416" r:id="rId43"/>
    <p:sldId id="2531" r:id="rId44"/>
    <p:sldId id="2552" r:id="rId45"/>
    <p:sldId id="2533" r:id="rId46"/>
    <p:sldId id="2549" r:id="rId47"/>
    <p:sldId id="2534" r:id="rId48"/>
    <p:sldId id="2550" r:id="rId49"/>
    <p:sldId id="2532" r:id="rId50"/>
    <p:sldId id="2495" r:id="rId51"/>
    <p:sldId id="2535" r:id="rId52"/>
    <p:sldId id="2496" r:id="rId53"/>
    <p:sldId id="2537" r:id="rId54"/>
    <p:sldId id="2497" r:id="rId55"/>
    <p:sldId id="2538" r:id="rId56"/>
    <p:sldId id="2498" r:id="rId57"/>
    <p:sldId id="2539" r:id="rId58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5" d="100"/>
          <a:sy n="45" d="100"/>
        </p:scale>
        <p:origin x="136" y="64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78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03.02.2023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2022–2023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6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3567479" y="8598229"/>
            <a:ext cx="91725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семейном</a:t>
            </a: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7FDFBB-6CD3-34D1-4C83-3B4E2140C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36689"/>
            <a:ext cx="12380912" cy="82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9101138" y="6207899"/>
            <a:ext cx="753059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четвёртая степень</a:t>
            </a: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BA809F3-2A72-7D62-16FC-FBF989DF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3" y="101581"/>
            <a:ext cx="8187580" cy="88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010322" y="7170487"/>
            <a:ext cx="409839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вора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6635D7E-A7E7-3CB5-38A8-CCE2A34D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12168716" cy="91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71BAF-705C-04FD-187B-D0A7E483182F}"/>
              </a:ext>
            </a:extLst>
          </p:cNvPr>
          <p:cNvSpPr txBox="1"/>
          <p:nvPr/>
        </p:nvSpPr>
        <p:spPr>
          <a:xfrm>
            <a:off x="12781492" y="1766334"/>
            <a:ext cx="4098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Римские термы</a:t>
            </a:r>
          </a:p>
        </p:txBody>
      </p:sp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5789310" y="8584192"/>
            <a:ext cx="9644472" cy="1118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Гарри Гудини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69E921-4E0A-B40F-C8DB-F30D9F7AFD7D}"/>
              </a:ext>
            </a:extLst>
          </p:cNvPr>
          <p:cNvSpPr txBox="1"/>
          <p:nvPr/>
        </p:nvSpPr>
        <p:spPr>
          <a:xfrm>
            <a:off x="1493087" y="8758597"/>
            <a:ext cx="2992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Луи Виттон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FDB56AB-7FA7-D97B-CFEE-503D6902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31234" cy="84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F2FA066-E721-EEE3-F76C-3C94D6EF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76" y="240292"/>
            <a:ext cx="8696995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853364" y="8515350"/>
            <a:ext cx="948689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Ворона и Лисица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D181F8B-35FA-EEC4-C851-0D162EB5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8515350" cy="85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B7FDAE-C3C5-CF54-9DEC-5D1D1F1ABA62}"/>
              </a:ext>
            </a:extLst>
          </p:cNvPr>
          <p:cNvSpPr txBox="1"/>
          <p:nvPr/>
        </p:nvSpPr>
        <p:spPr>
          <a:xfrm>
            <a:off x="321512" y="8758597"/>
            <a:ext cx="6179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Иван Андреевич Крылов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26E2B286-F0D4-06BC-4F9B-52374255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76" y="-63218"/>
            <a:ext cx="6161200" cy="88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77267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4792122" y="6457017"/>
            <a:ext cx="2370842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пушка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03319AF-B069-01F4-14EC-1A162B1A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9" y="199742"/>
            <a:ext cx="14313649" cy="91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644187" y="5716929"/>
            <a:ext cx="4786313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Принцесса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на горошине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A03AEF0-10CC-BDBF-8DD4-52E330E9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45134"/>
            <a:ext cx="9525000" cy="930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4616923" y="6059002"/>
            <a:ext cx="250076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лес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3C337A6-5668-BD11-6AE0-DEBE45CE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" y="199742"/>
            <a:ext cx="14471897" cy="94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75216" y="7740287"/>
            <a:ext cx="600029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каска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D020C47-AC4E-46FC-396A-6625AF93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99741"/>
            <a:ext cx="8957657" cy="671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шлем, нарядный головной убор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5B1FD95-8E7D-1F63-DCF4-9EB1F542C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38" y="2682308"/>
            <a:ext cx="8274050" cy="61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068917" y="7784772"/>
            <a:ext cx="780449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увидеть сон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042AD9E-5CA8-4BF6-0AF9-5FF2ED4C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361950"/>
            <a:ext cx="5477489" cy="90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8618804" y="4548507"/>
            <a:ext cx="102657" cy="65659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37087" y="111046"/>
            <a:ext cx="16540223" cy="9274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Редакторы: Андрей Волков (Воскресенск – Батуми) и Елена Морозова (Санкт-Петербург)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Редакторы благодарят за тестирование и ценные замечания Артёма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Гулецкого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(Минск – Берлин), Владислава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Щипцова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(Пхукет), Григория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Дадаяна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(Воскресенск), Марию Ермишкину (Рязань), Карину Магомедову (Коломна – Москва), Павла Ширякина (Коломна – Санкт-Петербург), Егора Иванова, Саяну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Лудыпову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Софию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Корьяк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Марию Калашникову, Алину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Асалханову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(все – Иркутск), а также команды «Топинамбур» (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Белоозёрский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«Сдача бреда», «42 СПб» (обе – Санкт-Петербург),  «Пятница» и «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Пуджики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(обе – Пушкин) и  клуб интеллектуальных игр школы №504 города Санкт-Петербурга.</a:t>
            </a:r>
          </a:p>
          <a:p>
            <a:pPr>
              <a:spcBef>
                <a:spcPts val="1200"/>
              </a:spcBef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Отдельная благодарность Якову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Зайдельману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вычитку пакета, а также Юлии Никитиной, Марку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Коногорскому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Алексею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Подлаткину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помощь в организации тестирований.</a:t>
            </a:r>
          </a:p>
        </p:txBody>
      </p:sp>
    </p:spTree>
    <p:extLst>
      <p:ext uri="{BB962C8B-B14F-4D97-AF65-F5344CB8AC3E}">
        <p14:creationId xmlns:p14="http://schemas.microsoft.com/office/powerpoint/2010/main" val="209397265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3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716130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Shape 127">
            <a:extLst>
              <a:ext uri="{FF2B5EF4-FFF2-40B4-BE49-F238E27FC236}">
                <a16:creationId xmlns:a16="http://schemas.microsoft.com/office/drawing/2014/main" id="{05628178-569C-AE35-63EE-0043090DE2C7}"/>
              </a:ext>
            </a:extLst>
          </p:cNvPr>
          <p:cNvSpPr/>
          <p:nvPr/>
        </p:nvSpPr>
        <p:spPr>
          <a:xfrm>
            <a:off x="12414706" y="5703797"/>
            <a:ext cx="492555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Минерва </a:t>
            </a:r>
          </a:p>
          <a:p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МакГонагалл</a:t>
            </a:r>
            <a:endParaRPr lang="ru-RU"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BFE350A-D8E3-194B-BB9D-100C2636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0" y="272732"/>
            <a:ext cx="12204877" cy="91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5" name="Shape 127">
            <a:extLst>
              <a:ext uri="{FF2B5EF4-FFF2-40B4-BE49-F238E27FC236}">
                <a16:creationId xmlns:a16="http://schemas.microsoft.com/office/drawing/2014/main" id="{43516EF0-540A-AD7E-98F1-AD26856D2869}"/>
              </a:ext>
            </a:extLst>
          </p:cNvPr>
          <p:cNvSpPr/>
          <p:nvPr/>
        </p:nvSpPr>
        <p:spPr>
          <a:xfrm>
            <a:off x="5635685" y="8560304"/>
            <a:ext cx="1222482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определять время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0924AB5-315F-3A79-1536-552DD9D2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199741"/>
            <a:ext cx="12760267" cy="851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6843714" y="8530570"/>
            <a:ext cx="1049655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крестовый поход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31BECDA-D2D9-72C7-8C43-CCBFC737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5106"/>
            <a:ext cx="12972975" cy="834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79593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819F7-2E6D-4182-ADDC-58486E92B3A8}"/>
              </a:ext>
            </a:extLst>
          </p:cNvPr>
          <p:cNvSpPr txBox="1"/>
          <p:nvPr/>
        </p:nvSpPr>
        <p:spPr>
          <a:xfrm>
            <a:off x="8902611" y="6373988"/>
            <a:ext cx="313066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</a:rPr>
              <a:t>Toyota </a:t>
            </a:r>
            <a:r>
              <a:rPr lang="en-US" sz="5400" dirty="0" err="1">
                <a:solidFill>
                  <a:schemeClr val="bg1"/>
                </a:solidFill>
              </a:rPr>
              <a:t>bB</a:t>
            </a:r>
            <a:endParaRPr kumimoji="0" lang="ru-RU" sz="5400" b="0" i="0" u="none" strike="noStrike" cap="none" spc="0" normalizeH="0" baseline="0" dirty="0"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A863DF8B-3857-B3AA-C53D-350CFCCC37AB}"/>
              </a:ext>
            </a:extLst>
          </p:cNvPr>
          <p:cNvSpPr/>
          <p:nvPr/>
        </p:nvSpPr>
        <p:spPr>
          <a:xfrm>
            <a:off x="13088954" y="6717846"/>
            <a:ext cx="3857625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подкоп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DA86ADBF-6D2A-1087-7EB2-64D2D183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84" y="155278"/>
            <a:ext cx="12537412" cy="94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57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3526623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4249664" y="6240656"/>
            <a:ext cx="255115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аптека</a:t>
            </a: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>
            <a:extLst>
              <a:ext uri="{FF2B5EF4-FFF2-40B4-BE49-F238E27FC236}">
                <a16:creationId xmlns:a16="http://schemas.microsoft.com/office/drawing/2014/main" id="{2ECB37E5-65A1-35B8-3124-244477D18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1" y="373753"/>
            <a:ext cx="13562117" cy="90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6850745" y="8630798"/>
            <a:ext cx="1108004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заклинатель змей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5A1EBBA-95DF-19A5-EA3C-FC5AD1CD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6" y="199742"/>
            <a:ext cx="11551780" cy="85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09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CD49310A-D9A5-4CF3-A6FB-FC91D32CEB64}"/>
              </a:ext>
            </a:extLst>
          </p:cNvPr>
          <p:cNvSpPr/>
          <p:nvPr/>
        </p:nvSpPr>
        <p:spPr>
          <a:xfrm>
            <a:off x="14005207" y="6248241"/>
            <a:ext cx="319443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Дедала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13673F0-1AFF-C93E-B388-A67014A6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6" y="281299"/>
            <a:ext cx="13839881" cy="9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3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8116383" y="6515098"/>
            <a:ext cx="865346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гитарный гриф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1702B9EA-A259-3751-5B87-0DC947E2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7" y="160338"/>
            <a:ext cx="7215032" cy="93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94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700087" y="8123260"/>
            <a:ext cx="640329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пальто</a:t>
            </a: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6D5EE627-E63E-D8A8-AA8C-216A28AB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617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C1EA703F-1F63-700A-50D2-01AB47F4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07" y="1485901"/>
            <a:ext cx="8129082" cy="812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2866306" y="6126460"/>
            <a:ext cx="361738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зеркало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309AC338-0395-E4E5-C36A-C24B8C666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95275"/>
            <a:ext cx="11848676" cy="83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45CA5-15F4-3382-767C-D3028064B52C}"/>
              </a:ext>
            </a:extLst>
          </p:cNvPr>
          <p:cNvSpPr txBox="1"/>
          <p:nvPr/>
        </p:nvSpPr>
        <p:spPr>
          <a:xfrm>
            <a:off x="321512" y="8758597"/>
            <a:ext cx="11843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Томас Гейнсборо. Речной пейзаж</a:t>
            </a:r>
          </a:p>
        </p:txBody>
      </p:sp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746679" y="5478127"/>
            <a:ext cx="389040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телескоп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9A62E4F6-EE9F-5DE6-60C7-B84F07605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7896" cy="860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A26943-4EF1-0A02-443C-03782751CA55}"/>
              </a:ext>
            </a:extLst>
          </p:cNvPr>
          <p:cNvSpPr txBox="1"/>
          <p:nvPr/>
        </p:nvSpPr>
        <p:spPr>
          <a:xfrm>
            <a:off x="321512" y="8758597"/>
            <a:ext cx="4121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Иван Тургенев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AC871C15-D9B3-24F6-0AEC-C48BD0F2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83" y="-65557"/>
            <a:ext cx="6935788" cy="86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6F4E7-44F0-B570-C89A-F9951A94875E}"/>
              </a:ext>
            </a:extLst>
          </p:cNvPr>
          <p:cNvSpPr txBox="1"/>
          <p:nvPr/>
        </p:nvSpPr>
        <p:spPr>
          <a:xfrm>
            <a:off x="6846152" y="8753829"/>
            <a:ext cx="572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Фёдор Достоевский</a:t>
            </a:r>
          </a:p>
        </p:txBody>
      </p:sp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1934625" y="6035526"/>
            <a:ext cx="5257320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гамельнский</a:t>
            </a:r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крысолов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8B55378F-51BF-BD93-64D1-4DB14940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" y="130629"/>
            <a:ext cx="11600867" cy="93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72104" y="3348176"/>
            <a:ext cx="8996053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80EAA-7145-5CDC-B382-7A5C182EFCE9}"/>
              </a:ext>
            </a:extLst>
          </p:cNvPr>
          <p:cNvSpPr txBox="1"/>
          <p:nvPr/>
        </p:nvSpPr>
        <p:spPr>
          <a:xfrm>
            <a:off x="263525" y="4184598"/>
            <a:ext cx="2992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Гвинея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C9B34-BC37-C570-0441-EA7FFFD98B15}"/>
              </a:ext>
            </a:extLst>
          </p:cNvPr>
          <p:cNvSpPr txBox="1"/>
          <p:nvPr/>
        </p:nvSpPr>
        <p:spPr>
          <a:xfrm>
            <a:off x="8670131" y="4215743"/>
            <a:ext cx="4888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Республика Конго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90DA68A-49CF-7E19-930B-126A9A08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31" y="14856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47DA986-95F1-D065-0977-CC5297F3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856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67A39E7-8B06-639C-B71C-BCA03B4D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4" y="4980634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773E8-A3A8-DE85-0005-AB6E8261D286}"/>
              </a:ext>
            </a:extLst>
          </p:cNvPr>
          <p:cNvSpPr txBox="1"/>
          <p:nvPr/>
        </p:nvSpPr>
        <p:spPr>
          <a:xfrm>
            <a:off x="263525" y="8984159"/>
            <a:ext cx="4888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Камерун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E0A8FF30-3C31-23B2-45FD-6CB8098D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131" y="4978726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BCC182-C345-32DA-5F68-BA2B651777F4}"/>
              </a:ext>
            </a:extLst>
          </p:cNvPr>
          <p:cNvSpPr txBox="1"/>
          <p:nvPr/>
        </p:nvSpPr>
        <p:spPr>
          <a:xfrm>
            <a:off x="8688399" y="8936528"/>
            <a:ext cx="4888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Мали</a:t>
            </a:r>
          </a:p>
        </p:txBody>
      </p:sp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7942907" y="8469696"/>
            <a:ext cx="892269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светофор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EAABDA9-A5EF-731C-4919-E5EED90D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9" y="304332"/>
            <a:ext cx="11039893" cy="827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59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0" y="8469696"/>
            <a:ext cx="1251085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перетягивание каната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A2CBA-E859-74BD-43B0-DE6C91DC6B4F}"/>
              </a:ext>
            </a:extLst>
          </p:cNvPr>
          <p:cNvSpPr txBox="1"/>
          <p:nvPr/>
        </p:nvSpPr>
        <p:spPr>
          <a:xfrm>
            <a:off x="12087225" y="2204497"/>
            <a:ext cx="5394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dirty="0"/>
              <a:t>1920. Антверпен.</a:t>
            </a:r>
          </a:p>
          <a:p>
            <a:pPr algn="l"/>
            <a:r>
              <a:rPr lang="ru-RU" sz="4400" dirty="0"/>
              <a:t>Олимпийские игры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E27160F-1653-74F8-005B-A2DE2A6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044363" cy="80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8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48699</TotalTime>
  <Words>379</Words>
  <Application>Microsoft Office PowerPoint</Application>
  <PresentationFormat>Произвольный</PresentationFormat>
  <Paragraphs>118</Paragraphs>
  <Slides>56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6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1102</cp:revision>
  <dcterms:modified xsi:type="dcterms:W3CDTF">2023-02-03T07:49:50Z</dcterms:modified>
</cp:coreProperties>
</file>