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09" r:id="rId6"/>
    <p:sldId id="2512" r:id="rId7"/>
    <p:sldId id="2449" r:id="rId8"/>
    <p:sldId id="2513" r:id="rId9"/>
    <p:sldId id="2551" r:id="rId10"/>
    <p:sldId id="2514" r:id="rId11"/>
    <p:sldId id="2415" r:id="rId12"/>
    <p:sldId id="2515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53" r:id="rId21"/>
    <p:sldId id="2474" r:id="rId22"/>
    <p:sldId id="2520" r:id="rId23"/>
    <p:sldId id="2485" r:id="rId24"/>
    <p:sldId id="2521" r:id="rId25"/>
    <p:sldId id="2487" r:id="rId26"/>
    <p:sldId id="2522" r:id="rId27"/>
    <p:sldId id="2488" r:id="rId28"/>
    <p:sldId id="2523" r:id="rId29"/>
    <p:sldId id="2554" r:id="rId30"/>
    <p:sldId id="2358" r:id="rId31"/>
    <p:sldId id="2524" r:id="rId32"/>
    <p:sldId id="2525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7" r:id="rId41"/>
    <p:sldId id="2530" r:id="rId42"/>
    <p:sldId id="2416" r:id="rId43"/>
    <p:sldId id="2531" r:id="rId44"/>
    <p:sldId id="2552" r:id="rId45"/>
    <p:sldId id="2533" r:id="rId46"/>
    <p:sldId id="2549" r:id="rId47"/>
    <p:sldId id="2534" r:id="rId48"/>
    <p:sldId id="2550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5" d="100"/>
          <a:sy n="45" d="100"/>
        </p:scale>
        <p:origin x="136" y="64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8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2022–2023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7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1626851" y="6372708"/>
            <a:ext cx="5839191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григорианский календарь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4466E8-577F-550C-F475-7DC607C0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170958"/>
            <a:ext cx="12442300" cy="75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68309-2B06-29E4-2F43-F9F7C19042C5}"/>
              </a:ext>
            </a:extLst>
          </p:cNvPr>
          <p:cNvSpPr txBox="1"/>
          <p:nvPr/>
        </p:nvSpPr>
        <p:spPr>
          <a:xfrm>
            <a:off x="921588" y="7840977"/>
            <a:ext cx="367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Юлий Цезарь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F40EF-DF21-982C-92D1-981ADE14FD5A}"/>
              </a:ext>
            </a:extLst>
          </p:cNvPr>
          <p:cNvSpPr txBox="1"/>
          <p:nvPr/>
        </p:nvSpPr>
        <p:spPr>
          <a:xfrm>
            <a:off x="6293687" y="7850950"/>
            <a:ext cx="4093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Григорий </a:t>
            </a:r>
            <a:r>
              <a:rPr lang="en-US" sz="4400" dirty="0"/>
              <a:t>XIII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8670131" y="8523912"/>
            <a:ext cx="89562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родственники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30E94D3-440A-96F3-BB69-A0842003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23695"/>
            <a:ext cx="16356202" cy="81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4178271" y="6697569"/>
            <a:ext cx="259562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зонт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100A35-B202-36D0-2570-27663CAC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13499640" cy="90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2379505" y="7066558"/>
            <a:ext cx="4959852" cy="213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Тихо Браге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8E84D2-3D4D-89DB-CEF5-B5FE03CD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2899"/>
            <a:ext cx="12020730" cy="91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624263" y="8635345"/>
            <a:ext cx="1528102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Гарет Джонс внезапно скончался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0CCC49-6FDA-509F-7E20-59BEB20F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4" y="347662"/>
            <a:ext cx="14017627" cy="84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77267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B514E09-4435-DCE9-B3F2-F5D456FC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" y="181956"/>
            <a:ext cx="7851774" cy="94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602932" y="8698192"/>
            <a:ext cx="756938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Чарлз Дарвин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3FF57-AA2C-F3CD-0CBD-84116B2F1E72}"/>
              </a:ext>
            </a:extLst>
          </p:cNvPr>
          <p:cNvSpPr txBox="1"/>
          <p:nvPr/>
        </p:nvSpPr>
        <p:spPr>
          <a:xfrm>
            <a:off x="204831" y="8838327"/>
            <a:ext cx="84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Древо жизни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C62C7DA-5156-62EE-9734-935300FB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31" y="108114"/>
            <a:ext cx="6739076" cy="86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958263" y="8432804"/>
            <a:ext cx="732429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врач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2689804-8F30-ED2B-88B1-B55C740A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385479"/>
            <a:ext cx="13825331" cy="82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672887" y="8361414"/>
            <a:ext cx="51292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сына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752132-8D0B-1BCD-17D9-962C769C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" y="304799"/>
            <a:ext cx="14117241" cy="79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452336" y="8625396"/>
            <a:ext cx="55774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Толкиен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4FD89-F06E-E4AC-4FD3-2679DAE9B9B3}"/>
              </a:ext>
            </a:extLst>
          </p:cNvPr>
          <p:cNvSpPr txBox="1"/>
          <p:nvPr/>
        </p:nvSpPr>
        <p:spPr>
          <a:xfrm>
            <a:off x="378636" y="8759484"/>
            <a:ext cx="1669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/>
              <a:t>Ройд</a:t>
            </a:r>
            <a:endParaRPr lang="ru-RU" sz="5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3FD32B-55E3-58E8-1FC5-41A961F1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8" y="0"/>
            <a:ext cx="8651131" cy="87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ECEE086-44E2-5AD1-222F-A2A80018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90" y="0"/>
            <a:ext cx="6378823" cy="86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543CA9-72F3-EE5D-386E-C11F82494AFB}"/>
              </a:ext>
            </a:extLst>
          </p:cNvPr>
          <p:cNvSpPr txBox="1"/>
          <p:nvPr/>
        </p:nvSpPr>
        <p:spPr>
          <a:xfrm>
            <a:off x="9556509" y="8630528"/>
            <a:ext cx="6649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Джон – прадед </a:t>
            </a:r>
            <a:r>
              <a:rPr lang="ru-RU" sz="5400" dirty="0" err="1"/>
              <a:t>Ройда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424761" y="8435603"/>
            <a:ext cx="55774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Леонид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95F1D2-FEF0-5CB1-6A6C-3000B68D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5" y="376237"/>
            <a:ext cx="12767312" cy="80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47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48692" y="1419445"/>
            <a:ext cx="16540223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Юлия Лунёва (Днепр, Днепропетровская область, Украина)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тестирование вопросов и ценные замечания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Дениса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Асанина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 Александра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Булавчука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 Захара Власова, Якова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Зайдельмана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 Константина Костенко, Владимира Метелёва, Екатерину Самусенко,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Желану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Селиванову, Анастасию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Слепенко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, Ксению Шиманскую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команду «Хромые на голову» пермского объединения «Кэб Лаб».</a:t>
            </a:r>
          </a:p>
          <a:p>
            <a:pPr>
              <a:spcBef>
                <a:spcPts val="600"/>
              </a:spcBef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Отдельная благодарность за помощь Андрею Остроглазову (Днепр).</a:t>
            </a:r>
          </a:p>
          <a:p>
            <a:pPr>
              <a:spcBef>
                <a:spcPts val="1200"/>
              </a:spcBef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05628178-569C-AE35-63EE-0043090DE2C7}"/>
              </a:ext>
            </a:extLst>
          </p:cNvPr>
          <p:cNvSpPr/>
          <p:nvPr/>
        </p:nvSpPr>
        <p:spPr>
          <a:xfrm>
            <a:off x="9772651" y="7090379"/>
            <a:ext cx="688765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супермен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E529D-E654-52EB-53C4-53A9F4B0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19787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5" name="Shape 127">
            <a:extLst>
              <a:ext uri="{FF2B5EF4-FFF2-40B4-BE49-F238E27FC236}">
                <a16:creationId xmlns:a16="http://schemas.microsoft.com/office/drawing/2014/main" id="{43516EF0-540A-AD7E-98F1-AD26856D2869}"/>
              </a:ext>
            </a:extLst>
          </p:cNvPr>
          <p:cNvSpPr/>
          <p:nvPr/>
        </p:nvSpPr>
        <p:spPr>
          <a:xfrm>
            <a:off x="7439025" y="8452398"/>
            <a:ext cx="950114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отпечатки пальцев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436403-C2AA-7D62-79BB-6E5488D7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6" y="199742"/>
            <a:ext cx="13048310" cy="81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EE6C4-2A5F-A919-62B4-FDEED0287A49}"/>
              </a:ext>
            </a:extLst>
          </p:cNvPr>
          <p:cNvSpPr txBox="1"/>
          <p:nvPr/>
        </p:nvSpPr>
        <p:spPr>
          <a:xfrm>
            <a:off x="400096" y="8452398"/>
            <a:ext cx="616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Казимир Малевич</a:t>
            </a:r>
          </a:p>
        </p:txBody>
      </p:sp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249677" y="8530570"/>
            <a:ext cx="509058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2020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9C15083-B100-CE44-5259-6CF4884F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5" y="99856"/>
            <a:ext cx="12230309" cy="91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9593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819F7-2E6D-4182-ADDC-58486E92B3A8}"/>
              </a:ext>
            </a:extLst>
          </p:cNvPr>
          <p:cNvSpPr txBox="1"/>
          <p:nvPr/>
        </p:nvSpPr>
        <p:spPr>
          <a:xfrm>
            <a:off x="8902611" y="6373988"/>
            <a:ext cx="313066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</a:rPr>
              <a:t>Toyota </a:t>
            </a:r>
            <a:r>
              <a:rPr lang="en-US" sz="5400" dirty="0" err="1">
                <a:solidFill>
                  <a:schemeClr val="bg1"/>
                </a:solidFill>
              </a:rPr>
              <a:t>bB</a:t>
            </a:r>
            <a:endParaRPr kumimoji="0" lang="ru-RU" sz="54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A863DF8B-3857-B3AA-C53D-350CFCCC37AB}"/>
              </a:ext>
            </a:extLst>
          </p:cNvPr>
          <p:cNvSpPr/>
          <p:nvPr/>
        </p:nvSpPr>
        <p:spPr>
          <a:xfrm>
            <a:off x="13771589" y="6319884"/>
            <a:ext cx="3568674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надевать штаны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F04290-D310-C303-B456-3C2C6BF3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" y="199742"/>
            <a:ext cx="13437819" cy="89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51349" y="3298884"/>
            <a:ext cx="1654022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Мишель Матвеев (Санкт-Петербург)</a:t>
            </a: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847108" y="6380388"/>
            <a:ext cx="406097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 err="1">
                <a:latin typeface="Corpid E1s SCd Regular" panose="020B0603040502060204" pitchFamily="34" charset="0"/>
                <a:ea typeface="Helvetica"/>
                <a:cs typeface="Helvetica"/>
              </a:rPr>
              <a:t>Финеас</a:t>
            </a:r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 Барнум</a:t>
            </a: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6EE6079-13C4-A2F1-D906-2A2C5044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3632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10790079" y="8420549"/>
            <a:ext cx="628348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горизонт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7E997F1-425C-312E-E440-EA3E62EA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6" y="199742"/>
            <a:ext cx="14701890" cy="82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09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9880352" y="8684564"/>
            <a:ext cx="62007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сын полка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E86276B-5F63-A839-4AD8-1B317184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99741"/>
            <a:ext cx="8618537" cy="86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FB63F-15C2-A894-84FF-9F97F57792A1}"/>
              </a:ext>
            </a:extLst>
          </p:cNvPr>
          <p:cNvSpPr txBox="1"/>
          <p:nvPr/>
        </p:nvSpPr>
        <p:spPr>
          <a:xfrm>
            <a:off x="400096" y="8682492"/>
            <a:ext cx="616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Валентин Катаев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434C69C-A299-CDCE-FC67-735DB2E5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1" y="199742"/>
            <a:ext cx="5372101" cy="86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3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7519988" y="8475007"/>
            <a:ext cx="953928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электрический скат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3A5F337-C3ED-9997-22DE-0088C407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" y="160338"/>
            <a:ext cx="12861924" cy="85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9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815637" y="8472891"/>
            <a:ext cx="640329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трапезная</a:t>
            </a: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A840472-51BD-E2BB-C0A2-A48F2F5B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14324"/>
            <a:ext cx="12102765" cy="84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9224592" y="8632248"/>
            <a:ext cx="811567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велосипед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177C1D4-9677-9F32-F5E2-F6637276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396219"/>
            <a:ext cx="13557250" cy="82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043863" y="8291512"/>
            <a:ext cx="851534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забыл текст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A9BCC92-AAF2-ED53-FADB-458C672C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204787"/>
            <a:ext cx="7008019" cy="93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8B64F-BA6D-37C3-5142-870A2852F656}"/>
              </a:ext>
            </a:extLst>
          </p:cNvPr>
          <p:cNvSpPr txBox="1"/>
          <p:nvPr/>
        </p:nvSpPr>
        <p:spPr>
          <a:xfrm>
            <a:off x="7633495" y="220573"/>
            <a:ext cx="4725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Кэб </a:t>
            </a:r>
            <a:r>
              <a:rPr lang="ru-RU" sz="5400" dirty="0" err="1"/>
              <a:t>Кэлловей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239097" y="4446883"/>
            <a:ext cx="410116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клиент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DE6624B-60F7-8DFF-1E84-A8691BA4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295603"/>
            <a:ext cx="12602828" cy="8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3AE797CC-53F1-E3C6-CB31-B46A009813EB}"/>
              </a:ext>
            </a:extLst>
          </p:cNvPr>
          <p:cNvSpPr/>
          <p:nvPr/>
        </p:nvSpPr>
        <p:spPr>
          <a:xfrm>
            <a:off x="7403995" y="8486774"/>
            <a:ext cx="96293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Большой Взрыв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36BBAB-EA8A-C786-5BCD-305C610A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2" y="148570"/>
            <a:ext cx="13937685" cy="83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821738" y="8524054"/>
            <a:ext cx="89741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исповедовали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5448D7-9FC4-808E-D7CF-28D0753B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8" y="423937"/>
            <a:ext cx="7899250" cy="92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5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48719</TotalTime>
  <Words>302</Words>
  <Application>Microsoft Office PowerPoint</Application>
  <PresentationFormat>Произвольный</PresentationFormat>
  <Paragraphs>107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1104</cp:revision>
  <dcterms:modified xsi:type="dcterms:W3CDTF">2023-03-02T05:24:46Z</dcterms:modified>
</cp:coreProperties>
</file>