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9"/>
  </p:notesMasterIdLst>
  <p:sldIdLst>
    <p:sldId id="2510" r:id="rId3"/>
    <p:sldId id="2401" r:id="rId4"/>
    <p:sldId id="2511" r:id="rId5"/>
    <p:sldId id="2509" r:id="rId6"/>
    <p:sldId id="2512" r:id="rId7"/>
    <p:sldId id="2449" r:id="rId8"/>
    <p:sldId id="2513" r:id="rId9"/>
    <p:sldId id="2551" r:id="rId10"/>
    <p:sldId id="2514" r:id="rId11"/>
    <p:sldId id="2415" r:id="rId12"/>
    <p:sldId id="2515" r:id="rId13"/>
    <p:sldId id="2419" r:id="rId14"/>
    <p:sldId id="2516" r:id="rId15"/>
    <p:sldId id="2280" r:id="rId16"/>
    <p:sldId id="2517" r:id="rId17"/>
    <p:sldId id="1972" r:id="rId18"/>
    <p:sldId id="2518" r:id="rId19"/>
    <p:sldId id="2423" r:id="rId20"/>
    <p:sldId id="2519" r:id="rId21"/>
    <p:sldId id="2474" r:id="rId22"/>
    <p:sldId id="2520" r:id="rId23"/>
    <p:sldId id="2485" r:id="rId24"/>
    <p:sldId id="2521" r:id="rId25"/>
    <p:sldId id="2542" r:id="rId26"/>
    <p:sldId id="2522" r:id="rId27"/>
    <p:sldId id="2487" r:id="rId28"/>
    <p:sldId id="2523" r:id="rId29"/>
    <p:sldId id="2488" r:id="rId30"/>
    <p:sldId id="2358" r:id="rId31"/>
    <p:sldId id="2524" r:id="rId32"/>
    <p:sldId id="2525" r:id="rId33"/>
    <p:sldId id="2526" r:id="rId34"/>
    <p:sldId id="2441" r:id="rId35"/>
    <p:sldId id="2527" r:id="rId36"/>
    <p:sldId id="2421" r:id="rId37"/>
    <p:sldId id="2528" r:id="rId38"/>
    <p:sldId id="2544" r:id="rId39"/>
    <p:sldId id="2529" r:id="rId40"/>
    <p:sldId id="2547" r:id="rId41"/>
    <p:sldId id="2530" r:id="rId42"/>
    <p:sldId id="2416" r:id="rId43"/>
    <p:sldId id="2531" r:id="rId44"/>
    <p:sldId id="2546" r:id="rId45"/>
    <p:sldId id="2533" r:id="rId46"/>
    <p:sldId id="2549" r:id="rId47"/>
    <p:sldId id="2534" r:id="rId48"/>
    <p:sldId id="2550" r:id="rId49"/>
    <p:sldId id="2532" r:id="rId50"/>
    <p:sldId id="2495" r:id="rId51"/>
    <p:sldId id="2535" r:id="rId52"/>
    <p:sldId id="2496" r:id="rId53"/>
    <p:sldId id="2537" r:id="rId54"/>
    <p:sldId id="2497" r:id="rId55"/>
    <p:sldId id="2538" r:id="rId56"/>
    <p:sldId id="2498" r:id="rId57"/>
    <p:sldId id="2539" r:id="rId58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5" d="100"/>
          <a:sy n="45" d="100"/>
        </p:scale>
        <p:origin x="136" y="64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6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kv"/><Relationship Id="rId1" Type="http://schemas.microsoft.com/office/2007/relationships/media" Target="../media/media2.mk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2023–2024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1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9157329" y="8386353"/>
            <a:ext cx="589807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часы</a:t>
            </a: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89952" y="170958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7A021B80-6ACB-4C62-8F9C-22F60BF70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E4FA0B8C-BA10-4336-8F4A-56F2AC51D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2C202CB-912E-65E0-98B7-80AC39D8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2" y="395289"/>
            <a:ext cx="14177958" cy="69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1273621" y="8455974"/>
            <a:ext cx="542616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сверчок</a:t>
            </a:r>
          </a:p>
        </p:txBody>
      </p:sp>
      <p:sp>
        <p:nvSpPr>
          <p:cNvPr id="7" name="Shape 122"/>
          <p:cNvSpPr/>
          <p:nvPr/>
        </p:nvSpPr>
        <p:spPr>
          <a:xfrm>
            <a:off x="16200038" y="101581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4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3" name="The Shreksorcist  Full Video (720p)">
            <a:hlinkClick r:id="" action="ppaction://media"/>
            <a:extLst>
              <a:ext uri="{FF2B5EF4-FFF2-40B4-BE49-F238E27FC236}">
                <a16:creationId xmlns:a16="http://schemas.microsoft.com/office/drawing/2014/main" id="{CEFCD9BE-C275-39AB-AF04-F36B7F1FE5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0477" y="335770"/>
            <a:ext cx="14435918" cy="812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75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907708" y="152715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0895012" y="8472192"/>
            <a:ext cx="665514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обоняния</a:t>
            </a:r>
          </a:p>
        </p:txBody>
      </p:sp>
      <p:sp>
        <p:nvSpPr>
          <p:cNvPr id="2" name="AutoShape 2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7768553-4B44-E837-41F4-833D8CCF2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6085"/>
            <a:ext cx="14579600" cy="819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19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820659" y="322899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48157" y="10692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en-US" dirty="0">
                <a:latin typeface="Corpid E1s SCd Regular" panose="020B0603040502060204" pitchFamily="34" charset="0"/>
              </a:rPr>
              <a:t>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0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12444587" y="8713097"/>
            <a:ext cx="4157488" cy="93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1980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697D60-AA16-DBE0-68EE-A53AD74C9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06919"/>
            <a:ext cx="15864594" cy="78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F7119D96-E95A-37F9-1AB7-13785B71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638550"/>
            <a:ext cx="59055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031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027861" y="6930814"/>
            <a:ext cx="511215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четвёртую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06C9677-7F9D-D926-1608-245D844D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48" y="199742"/>
            <a:ext cx="9387171" cy="938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361064" y="6599034"/>
            <a:ext cx="7720062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боксёрские перчатки</a:t>
            </a:r>
          </a:p>
        </p:txBody>
      </p:sp>
      <p:pic>
        <p:nvPicPr>
          <p:cNvPr id="3" name="Рисунок 2" descr="Изображение выглядит как мультфильм, сердце, красн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844F4B-A018-8896-E64A-450845E52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0" y="414337"/>
            <a:ext cx="6875234" cy="88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9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442687" y="8619502"/>
            <a:ext cx="622606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кладбище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03EAA-281C-9E26-D3D3-F52B1654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5" y="199742"/>
            <a:ext cx="11396999" cy="85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215562" y="8521489"/>
            <a:ext cx="690705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Стокгольм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39FD703-A4E0-D021-4E79-E3AB19A4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679" y="490536"/>
            <a:ext cx="15706725" cy="78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314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3657386" y="8571336"/>
            <a:ext cx="300082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  <a:r>
              <a:rPr lang="en-US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X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A24F4DE-231C-2348-417C-4C49E660A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8" y="410849"/>
            <a:ext cx="14507532" cy="81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83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026195" y="8626752"/>
            <a:ext cx="504785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туалет 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AA8D012-D58B-255B-ECFC-952B6F94C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30" y="199742"/>
            <a:ext cx="11615320" cy="87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3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31549" y="2901899"/>
            <a:ext cx="16540223" cy="394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Константин Костенко (Пермь)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тура благодарит за помощь в работе над заданиями Якова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Сергея Егоркина, Юлию Старикову, Марию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Кузницыну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Ольгу Желтову, Дениса Черных, Вячеслава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Эйлина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Алексея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Чекурова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Ольгу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Жу́жгову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75422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/>
          <p:nvPr/>
        </p:nvSpPr>
        <p:spPr>
          <a:xfrm>
            <a:off x="15806184" y="243704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Shape 127">
            <a:extLst>
              <a:ext uri="{FF2B5EF4-FFF2-40B4-BE49-F238E27FC236}">
                <a16:creationId xmlns:a16="http://schemas.microsoft.com/office/drawing/2014/main" id="{05628178-569C-AE35-63EE-0043090DE2C7}"/>
              </a:ext>
            </a:extLst>
          </p:cNvPr>
          <p:cNvSpPr/>
          <p:nvPr/>
        </p:nvSpPr>
        <p:spPr>
          <a:xfrm>
            <a:off x="640944" y="7317089"/>
            <a:ext cx="849855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свисток</a:t>
            </a:r>
          </a:p>
        </p:txBody>
      </p:sp>
      <p:pic>
        <p:nvPicPr>
          <p:cNvPr id="4" name="Рисунок 3" descr="Изображение выглядит как рисунок, иллюстрация, зарисовка, Штрихов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E48578D-9288-8A3B-9075-5AD71187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43" y="234950"/>
            <a:ext cx="6318250" cy="951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51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86005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5" name="Shape 127">
            <a:extLst>
              <a:ext uri="{FF2B5EF4-FFF2-40B4-BE49-F238E27FC236}">
                <a16:creationId xmlns:a16="http://schemas.microsoft.com/office/drawing/2014/main" id="{43516EF0-540A-AD7E-98F1-AD26856D2869}"/>
              </a:ext>
            </a:extLst>
          </p:cNvPr>
          <p:cNvSpPr/>
          <p:nvPr/>
        </p:nvSpPr>
        <p:spPr>
          <a:xfrm>
            <a:off x="10361899" y="8635345"/>
            <a:ext cx="657826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соловей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BFCA598-59ED-6C5B-035B-73FE7E619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9" y="199743"/>
            <a:ext cx="9379390" cy="60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B2EE7D-384D-632B-523D-75291004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17" y="1800225"/>
            <a:ext cx="71437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67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67F0AA-C286-C6A7-F5BC-3E86C6FA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457200"/>
            <a:ext cx="10990262" cy="83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0784212" y="8411713"/>
            <a:ext cx="554679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короед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02655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79593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0819F7-2E6D-4182-ADDC-58486E92B3A8}"/>
              </a:ext>
            </a:extLst>
          </p:cNvPr>
          <p:cNvSpPr txBox="1"/>
          <p:nvPr/>
        </p:nvSpPr>
        <p:spPr>
          <a:xfrm>
            <a:off x="8902611" y="6373988"/>
            <a:ext cx="3130665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chemeClr val="bg1"/>
                </a:solidFill>
              </a:rPr>
              <a:t>Toyota </a:t>
            </a:r>
            <a:r>
              <a:rPr lang="en-US" sz="5400" dirty="0" err="1">
                <a:solidFill>
                  <a:schemeClr val="bg1"/>
                </a:solidFill>
              </a:rPr>
              <a:t>bB</a:t>
            </a:r>
            <a:endParaRPr kumimoji="0" lang="ru-RU" sz="54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A863DF8B-3857-B3AA-C53D-350CFCCC37AB}"/>
              </a:ext>
            </a:extLst>
          </p:cNvPr>
          <p:cNvSpPr/>
          <p:nvPr/>
        </p:nvSpPr>
        <p:spPr>
          <a:xfrm>
            <a:off x="10994980" y="8486191"/>
            <a:ext cx="634528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алгебра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B7D4895-D8B0-CB47-7F05-E93A2F5FA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4" y="199741"/>
            <a:ext cx="13810748" cy="82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57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00019" y="2824956"/>
            <a:ext cx="16540223" cy="410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Георгий </a:t>
            </a:r>
            <a:r>
              <a:rPr lang="ru-RU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Талисайнен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(Таллин)</a:t>
            </a:r>
          </a:p>
          <a:p>
            <a:pPr>
              <a:spcBef>
                <a:spcPts val="1200"/>
              </a:spcBef>
              <a:tabLst>
                <a:tab pos="270510" algn="l"/>
                <a:tab pos="2700655" algn="l"/>
              </a:tabLst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 тура благодарит за тестирование Якова </a:t>
            </a:r>
            <a:r>
              <a:rPr lang="ru-RU" sz="4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Максима Клименко, Константина Сахарова, Владимира Островского.</a:t>
            </a:r>
          </a:p>
          <a:p>
            <a:pPr marL="226695" indent="-226695">
              <a:spcBef>
                <a:spcPts val="1200"/>
              </a:spcBef>
              <a:tabLst>
                <a:tab pos="270510" algn="l"/>
                <a:tab pos="2700655" algn="l"/>
              </a:tabLst>
            </a:pP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72658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0690603" y="7570780"/>
            <a:ext cx="664966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солнечные часы</a:t>
            </a:r>
          </a:p>
        </p:txBody>
      </p:sp>
      <p:sp>
        <p:nvSpPr>
          <p:cNvPr id="2" name="AutoShape 2" descr="Гарпу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431D5C3C-77E7-AD1C-0B49-61434C41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" y="160338"/>
            <a:ext cx="12434288" cy="82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53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1152181" y="8127513"/>
            <a:ext cx="575590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Япония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06AD6E45-A8E2-9E00-B851-A24304E6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23631"/>
            <a:ext cx="14051344" cy="790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20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CD49310A-D9A5-4CF3-A6FB-FC91D32CEB64}"/>
              </a:ext>
            </a:extLst>
          </p:cNvPr>
          <p:cNvSpPr/>
          <p:nvPr/>
        </p:nvSpPr>
        <p:spPr>
          <a:xfrm>
            <a:off x="12012613" y="8435603"/>
            <a:ext cx="493361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сахар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F22691C3-932B-5171-F2F1-839C9DEB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99741"/>
            <a:ext cx="14525328" cy="823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33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2816357" y="7240244"/>
            <a:ext cx="413441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рыбий жир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Ш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95F66362-61C1-A0A2-E523-F92B2F2B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7"/>
            <a:ext cx="8141676" cy="816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228AF-F736-9C2C-2650-6AD0F5EB35F5}"/>
              </a:ext>
            </a:extLst>
          </p:cNvPr>
          <p:cNvSpPr txBox="1"/>
          <p:nvPr/>
        </p:nvSpPr>
        <p:spPr>
          <a:xfrm>
            <a:off x="1124360" y="8429461"/>
            <a:ext cx="6508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Петер </a:t>
            </a:r>
            <a:r>
              <a:rPr lang="ru-RU" sz="5400" dirty="0" err="1"/>
              <a:t>Мёллер</a:t>
            </a:r>
            <a:endParaRPr lang="ru-RU" sz="5400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8B829994-33B9-4297-A5C1-976333EFC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13" y="617862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94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0632888" y="8174012"/>
            <a:ext cx="563607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Тихий</a:t>
            </a:r>
          </a:p>
        </p:txBody>
      </p:sp>
      <p:sp>
        <p:nvSpPr>
          <p:cNvPr id="2" name="AutoShape 2" descr="Груз 200 — смотреть онлайн — Кино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50C803BD-A495-6EAA-0303-89A1F88F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514724"/>
            <a:ext cx="9358314" cy="62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7BC294AA-04CC-2163-D373-C14A9744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160338"/>
            <a:ext cx="85725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3C24A2-2F6E-BE57-A44B-E0D1E5F81567}"/>
              </a:ext>
            </a:extLst>
          </p:cNvPr>
          <p:cNvSpPr txBox="1"/>
          <p:nvPr/>
        </p:nvSpPr>
        <p:spPr>
          <a:xfrm>
            <a:off x="2857345" y="-29300"/>
            <a:ext cx="3978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Фернан Магеллан</a:t>
            </a:r>
          </a:p>
        </p:txBody>
      </p:sp>
    </p:spTree>
    <p:extLst>
      <p:ext uri="{BB962C8B-B14F-4D97-AF65-F5344CB8AC3E}">
        <p14:creationId xmlns:p14="http://schemas.microsoft.com/office/powerpoint/2010/main" val="2866518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200025" y="8425186"/>
            <a:ext cx="727606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фамилию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636853C8-6414-ACF1-4FD9-A370840B1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0"/>
            <a:ext cx="73152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110527-157D-FAA7-62C1-EAF1033A94CA}"/>
              </a:ext>
            </a:extLst>
          </p:cNvPr>
          <p:cNvSpPr txBox="1"/>
          <p:nvPr/>
        </p:nvSpPr>
        <p:spPr>
          <a:xfrm>
            <a:off x="3572791" y="210159"/>
            <a:ext cx="3978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Томас Эдисон старший</a:t>
            </a:r>
          </a:p>
        </p:txBody>
      </p:sp>
    </p:spTree>
    <p:extLst>
      <p:ext uri="{BB962C8B-B14F-4D97-AF65-F5344CB8AC3E}">
        <p14:creationId xmlns:p14="http://schemas.microsoft.com/office/powerpoint/2010/main" val="13051047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6515101" y="8354356"/>
            <a:ext cx="1049935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молот, наковальня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A67D9BB0-C2F7-6A46-2A44-AD3B94253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99" y="280989"/>
            <a:ext cx="12252325" cy="817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452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24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D0F6FDA0-CC78-BEC3-4D87-93477000D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9615488" cy="96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A8B452F8-563C-627D-4C4E-BE8F9A461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439" y="1364476"/>
            <a:ext cx="7078836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28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3348176"/>
            <a:ext cx="8996053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Shape 127">
            <a:extLst>
              <a:ext uri="{FF2B5EF4-FFF2-40B4-BE49-F238E27FC236}">
                <a16:creationId xmlns:a16="http://schemas.microsoft.com/office/drawing/2014/main" id="{3AE797CC-53F1-E3C6-CB31-B46A009813EB}"/>
              </a:ext>
            </a:extLst>
          </p:cNvPr>
          <p:cNvSpPr/>
          <p:nvPr/>
        </p:nvSpPr>
        <p:spPr>
          <a:xfrm>
            <a:off x="2143125" y="8193182"/>
            <a:ext cx="1189678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пасхальное яйцо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9566D0-A5DB-7257-2CCC-F8970E7A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4" y="1572127"/>
            <a:ext cx="16800594" cy="56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97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575446" y="8202457"/>
            <a:ext cx="1284683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огнетушитель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2" name="Миньоны мини-мультфильм Соревнование (720p)">
            <a:hlinkClick r:id="" action="ppaction://media"/>
            <a:extLst>
              <a:ext uri="{FF2B5EF4-FFF2-40B4-BE49-F238E27FC236}">
                <a16:creationId xmlns:a16="http://schemas.microsoft.com/office/drawing/2014/main" id="{2D4FC215-97FF-FF0F-F0A1-E9BDB9D3F0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0188" y="228599"/>
            <a:ext cx="13995401" cy="78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59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48260</TotalTime>
  <Words>269</Words>
  <Application>Microsoft Office PowerPoint</Application>
  <PresentationFormat>Произвольный</PresentationFormat>
  <Paragraphs>97</Paragraphs>
  <Slides>56</Slides>
  <Notes>29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1095</cp:revision>
  <dcterms:modified xsi:type="dcterms:W3CDTF">2023-09-22T08:54:22Z</dcterms:modified>
</cp:coreProperties>
</file>