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8"/>
  </p:notesMasterIdLst>
  <p:sldIdLst>
    <p:sldId id="2510" r:id="rId3"/>
    <p:sldId id="2401" r:id="rId4"/>
    <p:sldId id="2509" r:id="rId5"/>
    <p:sldId id="2511" r:id="rId6"/>
    <p:sldId id="2512" r:id="rId7"/>
    <p:sldId id="2449" r:id="rId8"/>
    <p:sldId id="2513" r:id="rId9"/>
    <p:sldId id="2551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6" r:id="rId33"/>
    <p:sldId id="2441" r:id="rId34"/>
    <p:sldId id="2527" r:id="rId35"/>
    <p:sldId id="2421" r:id="rId36"/>
    <p:sldId id="2528" r:id="rId37"/>
    <p:sldId id="2544" r:id="rId38"/>
    <p:sldId id="2529" r:id="rId39"/>
    <p:sldId id="2547" r:id="rId40"/>
    <p:sldId id="2530" r:id="rId41"/>
    <p:sldId id="2416" r:id="rId42"/>
    <p:sldId id="2531" r:id="rId43"/>
    <p:sldId id="2546" r:id="rId44"/>
    <p:sldId id="2533" r:id="rId45"/>
    <p:sldId id="2549" r:id="rId46"/>
    <p:sldId id="2534" r:id="rId47"/>
    <p:sldId id="2550" r:id="rId48"/>
    <p:sldId id="2532" r:id="rId49"/>
    <p:sldId id="2495" r:id="rId50"/>
    <p:sldId id="2535" r:id="rId51"/>
    <p:sldId id="2496" r:id="rId52"/>
    <p:sldId id="2537" r:id="rId53"/>
    <p:sldId id="2497" r:id="rId54"/>
    <p:sldId id="2538" r:id="rId55"/>
    <p:sldId id="2498" r:id="rId56"/>
    <p:sldId id="2539" r:id="rId5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5" d="100"/>
          <a:sy n="45" d="100"/>
        </p:scale>
        <p:origin x="192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7900029" y="8635345"/>
            <a:ext cx="589807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гром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7597D7-F233-16C6-6742-EA034452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23695"/>
            <a:ext cx="14547850" cy="84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1578193" y="8455974"/>
            <a:ext cx="481702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пчёлы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48BEA4-23B5-CA59-0683-95819435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46" y="101581"/>
            <a:ext cx="7620000" cy="959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F7DAE-4F6C-B761-A124-1295F8777423}"/>
              </a:ext>
            </a:extLst>
          </p:cNvPr>
          <p:cNvSpPr txBox="1"/>
          <p:nvPr/>
        </p:nvSpPr>
        <p:spPr>
          <a:xfrm>
            <a:off x="9278943" y="1004392"/>
            <a:ext cx="5721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Герб Медыни</a:t>
            </a:r>
          </a:p>
        </p:txBody>
      </p:sp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8508999" y="8405517"/>
            <a:ext cx="66551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вишнёвый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156DE3-56D6-0B62-5F9B-35168288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96905"/>
            <a:ext cx="5536008" cy="902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8903719" y="8379945"/>
            <a:ext cx="7561832" cy="111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Щелкунчик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113A33A-19BF-2B77-2DC0-C360E942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38" y="106920"/>
            <a:ext cx="7000875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511AA11-DD9D-CFAA-E20C-1BE30658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3" y="-106920"/>
            <a:ext cx="780256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3E573-6C84-3645-0B8C-EBA261258D57}"/>
              </a:ext>
            </a:extLst>
          </p:cNvPr>
          <p:cNvSpPr txBox="1"/>
          <p:nvPr/>
        </p:nvSpPr>
        <p:spPr>
          <a:xfrm>
            <a:off x="8586325" y="6596984"/>
            <a:ext cx="801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Череп зинджантропа</a:t>
            </a:r>
          </a:p>
        </p:txBody>
      </p:sp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658077" y="8629552"/>
            <a:ext cx="1168218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Волшебник страны Оз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7427B62-5720-8B6C-4739-BF9EBDE8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341894" cy="86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4481805" y="6353274"/>
            <a:ext cx="256159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осень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7FB5F2F-9243-9B37-90C9-A973E1EC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9" y="199742"/>
            <a:ext cx="14036124" cy="91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395857" y="8619502"/>
            <a:ext cx="9518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ограбление поезда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BF5C76E-CDA9-6787-4402-6A5FC789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99741"/>
            <a:ext cx="13020248" cy="841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54E26FB-1142-0D2F-6D05-D66DE2FC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80"/>
            <a:ext cx="1092835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Shape 127"/>
          <p:cNvSpPr/>
          <p:nvPr/>
        </p:nvSpPr>
        <p:spPr>
          <a:xfrm>
            <a:off x="10194676" y="1876552"/>
            <a:ext cx="6907055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играют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в «Монополию»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22941" y="8299874"/>
            <a:ext cx="586699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рядовым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21BCF8-5F28-2B78-0F41-C41A349F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1" y="357938"/>
            <a:ext cx="5946869" cy="87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1BD99F-EBFD-E407-39CE-C5D076EE5173}"/>
              </a:ext>
            </a:extLst>
          </p:cNvPr>
          <p:cNvSpPr txBox="1"/>
          <p:nvPr/>
        </p:nvSpPr>
        <p:spPr>
          <a:xfrm>
            <a:off x="2586038" y="328042"/>
            <a:ext cx="49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Людвиг </a:t>
            </a:r>
          </a:p>
          <a:p>
            <a:r>
              <a:rPr lang="ru-RU" sz="5400" dirty="0"/>
              <a:t>Фон </a:t>
            </a:r>
            <a:r>
              <a:rPr lang="ru-RU" sz="5400" dirty="0" err="1"/>
              <a:t>Вельден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223855" y="8635345"/>
            <a:ext cx="855683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из князи в грязи 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BD394F7-01F5-AD12-FAB4-5C28EBB7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8" y="171166"/>
            <a:ext cx="15387638" cy="86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1178351"/>
            <a:ext cx="16540223" cy="739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Редакторы: Андрей Волков (Воскресенск) </a:t>
            </a:r>
            <a:b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Елена Морозова (Санкт-Петербург)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Редакторы тура благодарят за тестирование и ценные замечания Якова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(Переславль-Залесский), Алексея Рогачёва (Санкт-Петербург), Ксению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Гольстер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Полину Нестерову, Алексея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Подлаткина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Никиту Смирнова, Георгия Соколова (все – Воскресенск), Ксению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Ёлчеву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(Сыктывкар), Марию Марьясову (Самара), Владислава Материя (Сыктывкар), Даниила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Мулаева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(Раменское), Ксению Парфенову (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Белоозерский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а также команды «Бобры» (Самара), «Сдача бреда» (Санкт-Петербург) и «Шаурма из Гоа» (Москва).</a:t>
            </a:r>
          </a:p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8402757" y="8437888"/>
            <a:ext cx="84985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Трансильвания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08858C-20E6-5E30-7F70-8FCBCBC97773}"/>
              </a:ext>
            </a:extLst>
          </p:cNvPr>
          <p:cNvSpPr txBox="1"/>
          <p:nvPr/>
        </p:nvSpPr>
        <p:spPr>
          <a:xfrm>
            <a:off x="12949064" y="2616743"/>
            <a:ext cx="3655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Замок </a:t>
            </a:r>
          </a:p>
          <a:p>
            <a:r>
              <a:rPr lang="ru-RU" sz="5400" dirty="0"/>
              <a:t>Дракулы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BFD401-2CAB-92CB-42DE-C771447D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" y="139401"/>
            <a:ext cx="12428537" cy="82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0" y="6948951"/>
            <a:ext cx="581823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красное вино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2892179-E29A-6210-61CF-E5C9AE1C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09" y="199741"/>
            <a:ext cx="9103915" cy="91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6300788" y="8446139"/>
            <a:ext cx="990606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солонка, перечница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179A54B-3BAC-E481-E19E-803DFB9A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99856"/>
            <a:ext cx="14376679" cy="8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8380367" y="8486191"/>
            <a:ext cx="63452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шпион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9C155F7-F2DE-7940-21BA-D0182210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4" y="0"/>
            <a:ext cx="62865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B614B71-6F7C-7E13-3E1B-2D4D6B17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349"/>
            <a:ext cx="12629836" cy="89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1958637" y="6899268"/>
            <a:ext cx="515302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оригами</a:t>
            </a:r>
          </a:p>
        </p:txBody>
      </p:sp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0195695" y="8414727"/>
            <a:ext cx="613530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пинг-понг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AABEB27-45D6-ACD1-A04E-68178FFB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99856"/>
            <a:ext cx="12796841" cy="853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368301" y="6054319"/>
            <a:ext cx="356076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синоним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скорости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27C77D7-F42F-9A6E-4524-C4BF5A2D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17" y="1564218"/>
            <a:ext cx="12477696" cy="794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133D3-5196-7065-0DBE-EE1AF58FEFDC}"/>
              </a:ext>
            </a:extLst>
          </p:cNvPr>
          <p:cNvSpPr txBox="1"/>
          <p:nvPr/>
        </p:nvSpPr>
        <p:spPr>
          <a:xfrm>
            <a:off x="7050289" y="296758"/>
            <a:ext cx="608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Килиан </a:t>
            </a:r>
            <a:r>
              <a:rPr lang="ru-RU" sz="5400" dirty="0" err="1"/>
              <a:t>Мбаппе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8158163" y="8426078"/>
            <a:ext cx="880689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трансплантация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1BB43A9-616B-4587-9CA7-FC356F02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0338"/>
            <a:ext cx="14668997" cy="82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615489" y="6437455"/>
            <a:ext cx="646774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Павлик Морозов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B7CAEA2D-8590-9C1E-0735-BFA236DD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0338"/>
            <a:ext cx="8762249" cy="92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0069" y="8406460"/>
            <a:ext cx="83439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Николай Гоголь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1DB77F2E-D257-A85C-D61E-0E324FDA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7" y="210158"/>
            <a:ext cx="8203944" cy="664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EFFFC8F2-56F7-06EB-9C66-963B883C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10158"/>
            <a:ext cx="7086378" cy="92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71008" y="8635345"/>
            <a:ext cx="85991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Тула, самовар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0013603-A30C-566D-D654-25AF91D6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31" y="280989"/>
            <a:ext cx="12412382" cy="82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06EA4FC-FB9E-2B70-12E6-CE100D2A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28588"/>
            <a:ext cx="12904787" cy="86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8029145" y="8602007"/>
            <a:ext cx="85991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выпускает пар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771525" y="8635345"/>
            <a:ext cx="65270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подкова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Picture 2" descr="2222299_890x675_wz86VR4QxIXxG8nQywdn (580x387, 168Kb)">
            <a:extLst>
              <a:ext uri="{FF2B5EF4-FFF2-40B4-BE49-F238E27FC236}">
                <a16:creationId xmlns:a16="http://schemas.microsoft.com/office/drawing/2014/main" id="{A3F90483-251C-1827-AB95-1A74A1BD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33376"/>
            <a:ext cx="9393076" cy="62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D7A19-C63A-2166-3CF2-57472ED7247C}"/>
              </a:ext>
            </a:extLst>
          </p:cNvPr>
          <p:cNvSpPr txBox="1"/>
          <p:nvPr/>
        </p:nvSpPr>
        <p:spPr>
          <a:xfrm>
            <a:off x="382587" y="6743536"/>
            <a:ext cx="5721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Усадьба Марьино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EAC2564-9FA6-3284-83FC-DAEB1316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471" y="333376"/>
            <a:ext cx="5819775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8A6A2-872A-1F5D-AD4E-69B1E061F1E0}"/>
              </a:ext>
            </a:extLst>
          </p:cNvPr>
          <p:cNvSpPr txBox="1"/>
          <p:nvPr/>
        </p:nvSpPr>
        <p:spPr>
          <a:xfrm>
            <a:off x="10164768" y="7253125"/>
            <a:ext cx="5721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Герб Тосно</a:t>
            </a:r>
          </a:p>
        </p:txBody>
      </p:sp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3707327" y="6916764"/>
            <a:ext cx="319865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Янус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18AD3D-1C42-365A-EA2C-487F1672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204582"/>
            <a:ext cx="13239015" cy="91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48325</TotalTime>
  <Words>327</Words>
  <Application>Microsoft Office PowerPoint</Application>
  <PresentationFormat>Произвольный</PresentationFormat>
  <Paragraphs>108</Paragraphs>
  <Slides>55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65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1101</cp:revision>
  <dcterms:modified xsi:type="dcterms:W3CDTF">2023-10-20T08:18:17Z</dcterms:modified>
</cp:coreProperties>
</file>