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9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551" r:id="rId10"/>
    <p:sldId id="2514" r:id="rId11"/>
    <p:sldId id="2552" r:id="rId12"/>
    <p:sldId id="2515" r:id="rId13"/>
    <p:sldId id="2553" r:id="rId14"/>
    <p:sldId id="2516" r:id="rId15"/>
    <p:sldId id="2554" r:id="rId16"/>
    <p:sldId id="2517" r:id="rId17"/>
    <p:sldId id="2555" r:id="rId18"/>
    <p:sldId id="2518" r:id="rId19"/>
    <p:sldId id="2556" r:id="rId20"/>
    <p:sldId id="2519" r:id="rId21"/>
    <p:sldId id="2557" r:id="rId22"/>
    <p:sldId id="2520" r:id="rId23"/>
    <p:sldId id="2558" r:id="rId24"/>
    <p:sldId id="2521" r:id="rId25"/>
    <p:sldId id="2559" r:id="rId26"/>
    <p:sldId id="2522" r:id="rId27"/>
    <p:sldId id="2560" r:id="rId28"/>
    <p:sldId id="2523" r:id="rId29"/>
    <p:sldId id="2561" r:id="rId30"/>
    <p:sldId id="2358" r:id="rId31"/>
    <p:sldId id="2524" r:id="rId32"/>
    <p:sldId id="2562" r:id="rId33"/>
    <p:sldId id="2526" r:id="rId34"/>
    <p:sldId id="2441" r:id="rId35"/>
    <p:sldId id="2527" r:id="rId36"/>
    <p:sldId id="2421" r:id="rId37"/>
    <p:sldId id="2528" r:id="rId38"/>
    <p:sldId id="2544" r:id="rId39"/>
    <p:sldId id="2529" r:id="rId40"/>
    <p:sldId id="2547" r:id="rId41"/>
    <p:sldId id="2530" r:id="rId42"/>
    <p:sldId id="2416" r:id="rId43"/>
    <p:sldId id="2531" r:id="rId44"/>
    <p:sldId id="2546" r:id="rId45"/>
    <p:sldId id="2533" r:id="rId46"/>
    <p:sldId id="2549" r:id="rId47"/>
    <p:sldId id="2534" r:id="rId48"/>
    <p:sldId id="2550" r:id="rId49"/>
    <p:sldId id="2532" r:id="rId50"/>
    <p:sldId id="2495" r:id="rId51"/>
    <p:sldId id="2535" r:id="rId52"/>
    <p:sldId id="2496" r:id="rId53"/>
    <p:sldId id="2537" r:id="rId54"/>
    <p:sldId id="2497" r:id="rId55"/>
    <p:sldId id="2538" r:id="rId56"/>
    <p:sldId id="2498" r:id="rId57"/>
    <p:sldId id="2539" r:id="rId5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50" autoAdjust="0"/>
    <p:restoredTop sz="93557" autoAdjust="0"/>
  </p:normalViewPr>
  <p:slideViewPr>
    <p:cSldViewPr snapToGrid="0" snapToObjects="1">
      <p:cViewPr varScale="1">
        <p:scale>
          <a:sx n="45" d="100"/>
          <a:sy n="45" d="100"/>
        </p:scale>
        <p:origin x="460" y="64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17.11.2023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2023–2024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3</a:t>
            </a: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2452256" y="5913918"/>
            <a:ext cx="4281055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7200" dirty="0">
                <a:latin typeface="Calibri" panose="020F0502020204030204" pitchFamily="34" charset="0"/>
              </a:rPr>
              <a:t>Ответ: </a:t>
            </a:r>
          </a:p>
          <a:p>
            <a:r>
              <a:rPr lang="ru-RU" sz="7200" dirty="0">
                <a:latin typeface="Calibri" panose="020F0502020204030204" pitchFamily="34" charset="0"/>
              </a:rPr>
              <a:t>1. Италия. 2. Паста. </a:t>
            </a:r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6746" y="170958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3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D:\LocalData\y101673\Desktop\Иллюстрации к ответам\Вопрос 3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9" y="226869"/>
            <a:ext cx="8824020" cy="55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LocalData\y101673\Desktop\Иллюстрации к ответам\Вопрос 3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447" y="183963"/>
            <a:ext cx="6903171" cy="918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5213" y="-1733"/>
            <a:ext cx="8571779" cy="625706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97559" y="0"/>
            <a:ext cx="8824020" cy="6089073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001899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785323" y="8190673"/>
            <a:ext cx="10254410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8200" dirty="0">
                <a:latin typeface="Calibri" panose="020F0502020204030204" pitchFamily="34" charset="0"/>
              </a:rPr>
              <a:t>Ответ: перья, чернила</a:t>
            </a:r>
          </a:p>
        </p:txBody>
      </p:sp>
      <p:sp>
        <p:nvSpPr>
          <p:cNvPr id="7" name="Shape 122"/>
          <p:cNvSpPr/>
          <p:nvPr/>
        </p:nvSpPr>
        <p:spPr>
          <a:xfrm>
            <a:off x="16455086" y="18453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4</a:t>
            </a:r>
            <a:endParaRPr sz="8000" dirty="0">
              <a:latin typeface="Calibri" panose="020F0502020204030204" pitchFamily="34" charset="0"/>
            </a:endParaRPr>
          </a:p>
        </p:txBody>
      </p:sp>
      <p:pic>
        <p:nvPicPr>
          <p:cNvPr id="2" name="Picture 2" descr="D:\LocalData\y101673\Desktop\Иллюстрации к ответам\Вопрос 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4161" r="11766" b="3040"/>
          <a:stretch/>
        </p:blipFill>
        <p:spPr bwMode="auto">
          <a:xfrm>
            <a:off x="155746" y="101581"/>
            <a:ext cx="11988000" cy="80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3" r="17886"/>
          <a:stretch/>
        </p:blipFill>
        <p:spPr bwMode="auto">
          <a:xfrm>
            <a:off x="12884722" y="5679130"/>
            <a:ext cx="3785659" cy="394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4"/>
          <a:stretch/>
        </p:blipFill>
        <p:spPr bwMode="auto">
          <a:xfrm>
            <a:off x="12848689" y="1219723"/>
            <a:ext cx="3842474" cy="443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0611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LocalData\y101673\Desktop\Иллюстрации к ответам\вопрос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9648"/>
            <a:ext cx="14044613" cy="936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5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3849085" y="6538009"/>
            <a:ext cx="3686705" cy="26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8200" dirty="0">
                <a:latin typeface="Calibri" panose="020F0502020204030204" pitchFamily="34" charset="0"/>
              </a:rPr>
              <a:t>Ответ: </a:t>
            </a:r>
          </a:p>
          <a:p>
            <a:r>
              <a:rPr lang="ru-RU" sz="8200" dirty="0">
                <a:latin typeface="Calibri" panose="020F0502020204030204" pitchFamily="34" charset="0"/>
              </a:rPr>
              <a:t>кошки</a:t>
            </a: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028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sz="8000" dirty="0">
                <a:latin typeface="Calibri" panose="020F0502020204030204" pitchFamily="34" charset="0"/>
              </a:rPr>
              <a:t>6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11077864" y="6401278"/>
            <a:ext cx="3730181" cy="262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7" tIns="50797" rIns="50797" bIns="50797" anchor="ctr">
            <a:spAutoFit/>
          </a:bodyPr>
          <a:lstStyle/>
          <a:p>
            <a:r>
              <a:rPr lang="ru-RU" sz="8200" dirty="0">
                <a:latin typeface="Calibri" panose="020F0502020204030204" pitchFamily="34" charset="0"/>
              </a:rPr>
              <a:t>Ответ:</a:t>
            </a:r>
          </a:p>
          <a:p>
            <a:r>
              <a:rPr lang="ru-RU" sz="8200" dirty="0">
                <a:latin typeface="Calibri" panose="020F0502020204030204" pitchFamily="34" charset="0"/>
              </a:rPr>
              <a:t>три, три</a:t>
            </a:r>
          </a:p>
        </p:txBody>
      </p:sp>
      <p:pic>
        <p:nvPicPr>
          <p:cNvPr id="6146" name="Picture 2" descr="D:\LocalData\y101673\Desktop\Иллюстрации к ответам\Вопрос 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991"/>
          <a:stretch/>
        </p:blipFill>
        <p:spPr bwMode="auto">
          <a:xfrm>
            <a:off x="1808029" y="106920"/>
            <a:ext cx="8208819" cy="945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53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LocalData\y101673\Desktop\Иллюстрации к ответам\Вопрос 7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981" y="482635"/>
            <a:ext cx="7242539" cy="72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5770144" y="215131"/>
            <a:ext cx="62196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7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781906" y="7887273"/>
            <a:ext cx="817605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Белоснежка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7170" name="Picture 2" descr="D:\LocalData\y101673\Desktop\Иллюстрации к ответам\Вопрос 7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531198"/>
            <a:ext cx="8754472" cy="84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53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3732" y="199742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alibri" panose="020F0502020204030204" pitchFamily="34" charset="0"/>
              </a:rPr>
              <a:t>8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179823" y="6949494"/>
            <a:ext cx="616354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горизонтальные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2" descr="D:\LocalData\y101673\Desktop\Иллюстрации к ответам\Вопрос 8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" y="20781"/>
            <a:ext cx="10054024" cy="628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LocalData\y101673\Desktop\Иллюстрации к ответам\Вопрос 8б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r="4530"/>
          <a:stretch/>
        </p:blipFill>
        <p:spPr bwMode="auto">
          <a:xfrm>
            <a:off x="8562109" y="4538608"/>
            <a:ext cx="8778154" cy="519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206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0144" y="215131"/>
            <a:ext cx="62196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9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1989365" y="7123887"/>
            <a:ext cx="293670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молоко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218" name="Picture 2" descr="D:\LocalData\y101673\Desktop\Иллюстрации к ответам\Вопрос 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2" y="145474"/>
            <a:ext cx="9487194" cy="945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89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10458" y="215131"/>
            <a:ext cx="114133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10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2190652" y="6647663"/>
            <a:ext cx="558193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шахматы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447" b="6107"/>
          <a:stretch/>
        </p:blipFill>
        <p:spPr bwMode="auto">
          <a:xfrm>
            <a:off x="211955" y="473891"/>
            <a:ext cx="12648422" cy="869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C3C712-D1FC-9BD3-E9CA-7A11BB0BB03E}"/>
              </a:ext>
            </a:extLst>
          </p:cNvPr>
          <p:cNvSpPr txBox="1"/>
          <p:nvPr/>
        </p:nvSpPr>
        <p:spPr>
          <a:xfrm>
            <a:off x="8072438" y="473891"/>
            <a:ext cx="49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chess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526410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4219" y="215131"/>
            <a:ext cx="114133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11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3193396" y="6569358"/>
            <a:ext cx="3670878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Мстители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Picture 2" descr="D:\LocalData\y101673\Desktop\Иллюстрации к ответам\Вопрос 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4" y="629255"/>
            <a:ext cx="12803996" cy="82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934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497634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12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3455175" y="7419940"/>
            <a:ext cx="3616375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</a:t>
            </a:r>
            <a:endParaRPr lang="en-US" sz="6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апостолы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290" name="Picture 2" descr="D:\LocalData\y101673\Desktop\Иллюстрации к ответам\Вопрос 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2" y="199741"/>
            <a:ext cx="13483612" cy="85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96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00019" y="2301735"/>
            <a:ext cx="16540223" cy="5150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Леонид Климович (Гомель)</a:t>
            </a:r>
          </a:p>
          <a:p>
            <a:pPr>
              <a:spcBef>
                <a:spcPts val="1200"/>
              </a:spcBef>
            </a:pP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и автор вопросов Леонид Климович благодарит родных и любимых тестеров из Беларуси, России и Украины. </a:t>
            </a: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Особая благодарность – Якову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Зайдельману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26695" indent="-226695">
              <a:spcBef>
                <a:spcPts val="1200"/>
              </a:spcBef>
              <a:tabLst>
                <a:tab pos="270510" algn="l"/>
                <a:tab pos="2700655" algn="l"/>
              </a:tabLst>
            </a:pP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9690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05628178-569C-AE35-63EE-0043090DE2C7}"/>
              </a:ext>
            </a:extLst>
          </p:cNvPr>
          <p:cNvSpPr/>
          <p:nvPr/>
        </p:nvSpPr>
        <p:spPr>
          <a:xfrm>
            <a:off x="11315290" y="8447276"/>
            <a:ext cx="546564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Нерон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EA31188-C3BB-3790-AE61-1C67D7F28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" y="188069"/>
            <a:ext cx="14631988" cy="822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5" name="Shape 127">
            <a:extLst>
              <a:ext uri="{FF2B5EF4-FFF2-40B4-BE49-F238E27FC236}">
                <a16:creationId xmlns:a16="http://schemas.microsoft.com/office/drawing/2014/main" id="{43516EF0-540A-AD7E-98F1-AD26856D2869}"/>
              </a:ext>
            </a:extLst>
          </p:cNvPr>
          <p:cNvSpPr/>
          <p:nvPr/>
        </p:nvSpPr>
        <p:spPr>
          <a:xfrm>
            <a:off x="0" y="6948951"/>
            <a:ext cx="5818233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автобус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1EFC8B-D820-61D5-D844-185B321E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67" y="3720228"/>
            <a:ext cx="11191406" cy="58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CEDEE8C-8880-6AAA-E868-62EA5DA4F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" y="157884"/>
            <a:ext cx="10208878" cy="62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0938933" y="8446139"/>
            <a:ext cx="526792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собаки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DE29F67-F72A-B341-DCB7-C2EF840C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73" y="99856"/>
            <a:ext cx="10041950" cy="946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819F7-2E6D-4182-ADDC-58486E92B3A8}"/>
              </a:ext>
            </a:extLst>
          </p:cNvPr>
          <p:cNvSpPr txBox="1"/>
          <p:nvPr/>
        </p:nvSpPr>
        <p:spPr>
          <a:xfrm>
            <a:off x="8902611" y="6373988"/>
            <a:ext cx="313066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Toyota </a:t>
            </a:r>
            <a:r>
              <a:rPr lang="en-US" sz="5400" dirty="0" err="1">
                <a:solidFill>
                  <a:schemeClr val="bg1"/>
                </a:solidFill>
              </a:rPr>
              <a:t>bB</a:t>
            </a:r>
            <a:endParaRPr kumimoji="0" lang="ru-RU" sz="5400" b="0" i="0" u="none" strike="noStrike" cap="none" spc="0" normalizeH="0" baseline="0" dirty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A863DF8B-3857-B3AA-C53D-350CFCCC37AB}"/>
              </a:ext>
            </a:extLst>
          </p:cNvPr>
          <p:cNvSpPr/>
          <p:nvPr/>
        </p:nvSpPr>
        <p:spPr>
          <a:xfrm>
            <a:off x="7948613" y="8522649"/>
            <a:ext cx="939165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Человек за бортом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73689F-B62E-81B3-4A33-849A1013A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99742"/>
            <a:ext cx="11028362" cy="853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00019" y="2455624"/>
            <a:ext cx="16540223" cy="484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Дмитрий Балашов (Тольятти)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en-US" sz="4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Редактор </a:t>
            </a:r>
            <a:r>
              <a:rPr lang="ru-RU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блока благодарит за тестирование и ценные замечания Андрея Хромова, Александра Мищенко,   </a:t>
            </a:r>
            <a:b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ru-RU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команды «Монооксид </a:t>
            </a:r>
            <a:r>
              <a:rPr lang="ru-RU" sz="48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дигидрогена</a:t>
            </a:r>
            <a:r>
              <a:rPr lang="ru-RU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», </a:t>
            </a:r>
            <a:r>
              <a:rPr lang="ru-RU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«Как угодно»,  </a:t>
            </a:r>
            <a:b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ru-RU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«Золотые мандарины» и «Бермуды».</a:t>
            </a: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2187238" y="7420703"/>
            <a:ext cx="5153025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Новгород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76847E4-EFF3-314F-429D-B9DE1D758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9856"/>
            <a:ext cx="12916958" cy="8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18004" y="8567126"/>
            <a:ext cx="886234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Эйфелева башня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2ECFC5C-2B79-4055-B2D7-CEE3565D5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4" y="133721"/>
            <a:ext cx="11748676" cy="828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C7235C8-18E2-4A80-3CBF-90A87190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68" y="169336"/>
            <a:ext cx="5553075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2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D49310A-D9A5-4CF3-A6FB-FC91D32CEB64}"/>
              </a:ext>
            </a:extLst>
          </p:cNvPr>
          <p:cNvSpPr/>
          <p:nvPr/>
        </p:nvSpPr>
        <p:spPr>
          <a:xfrm>
            <a:off x="12915900" y="6054319"/>
            <a:ext cx="3560761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скорость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света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133D3-5196-7065-0DBE-EE1AF58FEFDC}"/>
              </a:ext>
            </a:extLst>
          </p:cNvPr>
          <p:cNvSpPr txBox="1"/>
          <p:nvPr/>
        </p:nvSpPr>
        <p:spPr>
          <a:xfrm>
            <a:off x="12528684" y="881980"/>
            <a:ext cx="2449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Луна 1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E4D184A-A8B4-E8E5-B286-080B4063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7" y="199742"/>
            <a:ext cx="11836346" cy="934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335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8158163" y="8426078"/>
            <a:ext cx="880689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игрушки</a:t>
            </a: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80F6A45-2F10-7E07-8ED7-0ACA19308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" y="160338"/>
            <a:ext cx="14430375" cy="810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2916600" y="5980424"/>
            <a:ext cx="4494091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Деньги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не пахнут</a:t>
            </a: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B88F438-C34A-0743-B0AF-087ED6A54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09536"/>
            <a:ext cx="12551977" cy="92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60069" y="8406460"/>
            <a:ext cx="834390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Отелло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FBF6EE5-63E2-19D6-D28B-D87E15820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484" y="5350934"/>
            <a:ext cx="3989916" cy="39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97860D5-F59A-1158-681D-316E0344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3" y="228885"/>
            <a:ext cx="11620500" cy="774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6722533" y="388812"/>
            <a:ext cx="665152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самовар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64079C1-741C-36DA-6D30-C3662B61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950" y="1751340"/>
            <a:ext cx="5777309" cy="742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8B698A9-E4FE-795B-80A2-FC02FBAFB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7" y="506739"/>
            <a:ext cx="6228316" cy="885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Shape 127">
            <a:extLst>
              <a:ext uri="{FF2B5EF4-FFF2-40B4-BE49-F238E27FC236}">
                <a16:creationId xmlns:a16="http://schemas.microsoft.com/office/drawing/2014/main" id="{6DE39048-E3D6-89FF-4EE3-4AFAFAC88DA6}"/>
              </a:ext>
            </a:extLst>
          </p:cNvPr>
          <p:cNvSpPr/>
          <p:nvPr/>
        </p:nvSpPr>
        <p:spPr>
          <a:xfrm>
            <a:off x="8029145" y="8602007"/>
            <a:ext cx="85991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капитан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770F213-7145-1DA9-C6B5-074CBCBD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07434"/>
            <a:ext cx="16247532" cy="812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348176"/>
            <a:ext cx="8996053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3AE797CC-53F1-E3C6-CB31-B46A009813EB}"/>
              </a:ext>
            </a:extLst>
          </p:cNvPr>
          <p:cNvSpPr/>
          <p:nvPr/>
        </p:nvSpPr>
        <p:spPr>
          <a:xfrm>
            <a:off x="10506304" y="8513231"/>
            <a:ext cx="652700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</a:t>
            </a:r>
            <a:r>
              <a:rPr lang="en-US" sz="6600" dirty="0">
                <a:latin typeface="Corpid E1s SCd Regular" panose="020B0603040502060204" pitchFamily="34" charset="0"/>
                <a:ea typeface="Helvetica"/>
                <a:cs typeface="Helvetica"/>
              </a:rPr>
              <a:t> 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листья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0879D83-28E5-57A6-71D0-41D99C779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8"/>
          <a:stretch/>
        </p:blipFill>
        <p:spPr bwMode="auto">
          <a:xfrm>
            <a:off x="100767" y="122114"/>
            <a:ext cx="14076000" cy="853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2735731" y="5181600"/>
            <a:ext cx="4170252" cy="416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Стойкий оловянный солдатик</a:t>
            </a:r>
          </a:p>
        </p:txBody>
      </p:sp>
      <p:pic>
        <p:nvPicPr>
          <p:cNvPr id="2" name="Picture 2" descr="D:\LocalData\y101673\Desktop\Иллюстрации к ответам\Вопрос 2.jpg">
            <a:extLst>
              <a:ext uri="{FF2B5EF4-FFF2-40B4-BE49-F238E27FC236}">
                <a16:creationId xmlns:a16="http://schemas.microsoft.com/office/drawing/2014/main" id="{4A955F60-A272-345C-3BCD-310A5847E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" t="3006" r="10088" b="382"/>
          <a:stretch/>
        </p:blipFill>
        <p:spPr bwMode="auto">
          <a:xfrm>
            <a:off x="183303" y="107040"/>
            <a:ext cx="12400028" cy="94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5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48380</TotalTime>
  <Words>285</Words>
  <Application>Microsoft Office PowerPoint</Application>
  <PresentationFormat>Произвольный</PresentationFormat>
  <Paragraphs>109</Paragraphs>
  <Slides>56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1104</cp:revision>
  <dcterms:modified xsi:type="dcterms:W3CDTF">2023-11-17T07:22:06Z</dcterms:modified>
</cp:coreProperties>
</file>