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552" r:id="rId12"/>
    <p:sldId id="2515" r:id="rId13"/>
    <p:sldId id="2553" r:id="rId14"/>
    <p:sldId id="2516" r:id="rId15"/>
    <p:sldId id="2554" r:id="rId16"/>
    <p:sldId id="2517" r:id="rId17"/>
    <p:sldId id="2555" r:id="rId18"/>
    <p:sldId id="2518" r:id="rId19"/>
    <p:sldId id="2556" r:id="rId20"/>
    <p:sldId id="2519" r:id="rId21"/>
    <p:sldId id="2557" r:id="rId22"/>
    <p:sldId id="2520" r:id="rId23"/>
    <p:sldId id="2558" r:id="rId24"/>
    <p:sldId id="2521" r:id="rId25"/>
    <p:sldId id="2559" r:id="rId26"/>
    <p:sldId id="2522" r:id="rId27"/>
    <p:sldId id="2560" r:id="rId28"/>
    <p:sldId id="2523" r:id="rId29"/>
    <p:sldId id="2561" r:id="rId30"/>
    <p:sldId id="2358" r:id="rId31"/>
    <p:sldId id="2524" r:id="rId32"/>
    <p:sldId id="2562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22" autoAdjust="0"/>
    <p:restoredTop sz="93557" autoAdjust="0"/>
  </p:normalViewPr>
  <p:slideViewPr>
    <p:cSldViewPr snapToGrid="0" snapToObjects="1">
      <p:cViewPr varScale="1">
        <p:scale>
          <a:sx n="45" d="100"/>
          <a:sy n="45" d="100"/>
        </p:scale>
        <p:origin x="500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2023–2024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4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3631183" y="6946685"/>
            <a:ext cx="350530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</a:t>
            </a:r>
          </a:p>
          <a:p>
            <a:r>
              <a:rPr lang="ru-RU" sz="6600" dirty="0">
                <a:cs typeface="Helvetica"/>
              </a:rPr>
              <a:t>порох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6746" y="170958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3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54B2E8D-4184-450B-8BCA-B191B24B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8" y="300508"/>
            <a:ext cx="13222093" cy="88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89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11397584" y="8411649"/>
            <a:ext cx="569229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Ариэль</a:t>
            </a:r>
          </a:p>
        </p:txBody>
      </p:sp>
      <p:sp>
        <p:nvSpPr>
          <p:cNvPr id="7" name="Shape 122"/>
          <p:cNvSpPr/>
          <p:nvPr/>
        </p:nvSpPr>
        <p:spPr>
          <a:xfrm>
            <a:off x="16455086" y="18453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4</a:t>
            </a:r>
            <a:endParaRPr sz="80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 descr="Изображение выглядит как мультфильм, Анимация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00E78E-C6FC-C980-4512-84101D1A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3" y="223695"/>
            <a:ext cx="13100725" cy="81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5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8904157" y="8482630"/>
            <a:ext cx="821190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Урфин Джюс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7379EB-A370-9A8A-2369-58D70D72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14745092" cy="82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02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sz="8000" dirty="0">
                <a:latin typeface="Calibri" panose="020F0502020204030204" pitchFamily="34" charset="0"/>
              </a:rPr>
              <a:t>6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0" y="8528425"/>
            <a:ext cx="665209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левитация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DFBE4C-87FD-00F4-168F-8A395962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8" y="10692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243BD-112B-54A4-B7ED-E00BF370DD5C}"/>
              </a:ext>
            </a:extLst>
          </p:cNvPr>
          <p:cNvSpPr txBox="1"/>
          <p:nvPr/>
        </p:nvSpPr>
        <p:spPr>
          <a:xfrm>
            <a:off x="426283" y="5724169"/>
            <a:ext cx="534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Юрий Левитан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E06FD5E-C193-59F2-BFF2-62900932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879" y="2745189"/>
            <a:ext cx="8734101" cy="65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3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670131" y="8420214"/>
            <a:ext cx="817605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гроб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8A52B5-00D4-563D-0962-984D76AF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6" y="215130"/>
            <a:ext cx="11988510" cy="79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3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3732" y="199742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alibri" panose="020F0502020204030204" pitchFamily="34" charset="0"/>
              </a:rPr>
              <a:t>8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36374" y="8161862"/>
            <a:ext cx="67389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студент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 descr="Изображение выглядит как Человеческое лицо, человек, одежда, морщина&#10;&#10;Автоматически созданное описание">
            <a:extLst>
              <a:ext uri="{FF2B5EF4-FFF2-40B4-BE49-F238E27FC236}">
                <a16:creationId xmlns:a16="http://schemas.microsoft.com/office/drawing/2014/main" id="{8850A0DE-D86A-E94C-CF5B-74AEDC15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1" y="199742"/>
            <a:ext cx="7974572" cy="7412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3A668-5BB8-A462-5DB1-5999AD50B482}"/>
              </a:ext>
            </a:extLst>
          </p:cNvPr>
          <p:cNvSpPr txBox="1"/>
          <p:nvPr/>
        </p:nvSpPr>
        <p:spPr>
          <a:xfrm>
            <a:off x="8529403" y="347753"/>
            <a:ext cx="386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Стивен Кинг</a:t>
            </a:r>
          </a:p>
        </p:txBody>
      </p:sp>
      <p:pic>
        <p:nvPicPr>
          <p:cNvPr id="9" name="Рисунок 8" descr="Изображение выглядит как текст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D340B83-542D-2215-0BE8-E4C350397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861" y="1912217"/>
            <a:ext cx="8212227" cy="74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0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381890" y="6451590"/>
            <a:ext cx="353943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замочная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скважина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82D403-69BC-E145-2327-E96C8669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0" y="215131"/>
            <a:ext cx="13086690" cy="87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89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10458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306232" y="8420214"/>
            <a:ext cx="558193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гвозди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43F4873-82A7-6BD1-E0A8-B4232F57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9" y="215131"/>
            <a:ext cx="12471408" cy="83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41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4219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11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19080" y="8380085"/>
            <a:ext cx="765113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Буэнос-Айрес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474CBB-4A5C-B578-2AFC-95439F12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4" y="109849"/>
            <a:ext cx="12192000" cy="812482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03E84AD-1935-595E-5CF9-BD7D3188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039" y="2185676"/>
            <a:ext cx="8572500" cy="7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9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12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790066" y="8635345"/>
            <a:ext cx="1168268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книга рекордов Гиннесса</a:t>
            </a:r>
            <a:endParaRPr lang="en-US"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E723A-76E2-19AA-8C77-59033819E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06" y="199741"/>
            <a:ext cx="13435702" cy="83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2009348"/>
            <a:ext cx="16540223" cy="573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Дмитрий Богданов (Белгород)</a:t>
            </a:r>
          </a:p>
          <a:p>
            <a:pPr>
              <a:spcBef>
                <a:spcPts val="36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помощь в подготовке вопросов Дарию́ и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Чинги́за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Жылкыба́евых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Павла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Парфиановича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Иннокентия Петровского, Ярослава Полевого, Николая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По́рцеля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Константина Сахарова, Сергея Шорина, Валерия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Юдачёва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команду «Пикачу» (Белгород). Отдельные благодарности – Якову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Зайдельману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Максиму Мерзлякову.</a:t>
            </a:r>
          </a:p>
        </p:txBody>
      </p:sp>
    </p:spTree>
    <p:extLst>
      <p:ext uri="{BB962C8B-B14F-4D97-AF65-F5344CB8AC3E}">
        <p14:creationId xmlns:p14="http://schemas.microsoft.com/office/powerpoint/2010/main" val="15495969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12711659" y="7375978"/>
            <a:ext cx="406927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зеркало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8806DBD-D0AF-56CC-3821-5FF7E5E6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7" y="188069"/>
            <a:ext cx="11652284" cy="932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1365550" y="8131339"/>
            <a:ext cx="673058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 1 апреля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4C4D0-E435-5523-0E14-7F541632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09" y="199742"/>
            <a:ext cx="11728572" cy="7325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037EE6-0E29-ED16-BEF3-9A0D256CA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034" y="2428280"/>
            <a:ext cx="7325320" cy="73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0777271" y="8411713"/>
            <a:ext cx="616344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светофор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1E73053-CAC5-771A-36A3-A0405499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" y="0"/>
            <a:ext cx="5064125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06DF17FC-B354-B56A-6A1A-4B4DA8BF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58" y="2072764"/>
            <a:ext cx="8290229" cy="62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3CBF9-050D-DF32-F560-D74C3C5D3FCC}"/>
              </a:ext>
            </a:extLst>
          </p:cNvPr>
          <p:cNvSpPr txBox="1"/>
          <p:nvPr/>
        </p:nvSpPr>
        <p:spPr>
          <a:xfrm>
            <a:off x="4946754" y="99856"/>
            <a:ext cx="10313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Первый трехцветный светофор</a:t>
            </a:r>
          </a:p>
          <a:p>
            <a:r>
              <a:rPr lang="ru-RU" sz="5400" dirty="0"/>
              <a:t>Детройт, 1920</a:t>
            </a:r>
          </a:p>
        </p:txBody>
      </p:sp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12637178" y="6250720"/>
            <a:ext cx="4703085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 Марк,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Матфей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4" name="Рисунок 3" descr="Изображение выглядит как Человеческое лицо, иллюстрация, графический дизайн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782412D-2D9E-409D-08DB-A4C661177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96"/>
            <a:ext cx="1287756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4456171"/>
            <a:ext cx="1654022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Редакторы: команда «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Чмоки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(Минск)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4856814" y="8072538"/>
            <a:ext cx="656569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синонимы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6001D47-2EE8-5285-D823-CF451765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0" y="99856"/>
            <a:ext cx="8245229" cy="74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BA65A-E48D-33DA-51B5-83377DC5BFB7}"/>
              </a:ext>
            </a:extLst>
          </p:cNvPr>
          <p:cNvSpPr txBox="1"/>
          <p:nvPr/>
        </p:nvSpPr>
        <p:spPr>
          <a:xfrm>
            <a:off x="272852" y="7610499"/>
            <a:ext cx="3480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Джеймс Мюррей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9BBEC91A-80A0-6EDB-161C-D11EC7108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48" y="223632"/>
            <a:ext cx="6168830" cy="78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4AA71-E8BD-B198-A7FF-DA101E23726D}"/>
              </a:ext>
            </a:extLst>
          </p:cNvPr>
          <p:cNvSpPr txBox="1"/>
          <p:nvPr/>
        </p:nvSpPr>
        <p:spPr>
          <a:xfrm>
            <a:off x="12850465" y="7802317"/>
            <a:ext cx="3480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Денис</a:t>
            </a:r>
          </a:p>
          <a:p>
            <a:r>
              <a:rPr lang="ru-RU" sz="5400" dirty="0"/>
              <a:t>Фонвизин</a:t>
            </a:r>
          </a:p>
        </p:txBody>
      </p:sp>
      <p:pic>
        <p:nvPicPr>
          <p:cNvPr id="10" name="Рисунок 9" descr="Изображение выглядит как текст, Публикация, книга, полка">
            <a:extLst>
              <a:ext uri="{FF2B5EF4-FFF2-40B4-BE49-F238E27FC236}">
                <a16:creationId xmlns:a16="http://schemas.microsoft.com/office/drawing/2014/main" id="{7E4438A6-1AA5-FC63-731C-E5D53CC2B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64" y="3257350"/>
            <a:ext cx="5743603" cy="43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8980350" y="8443631"/>
            <a:ext cx="886234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переводчик</a:t>
            </a:r>
          </a:p>
        </p:txBody>
      </p:sp>
      <p:pic>
        <p:nvPicPr>
          <p:cNvPr id="5" name="Рисунок 4" descr="Изображение выглядит как текст, Человеческое лицо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BF215AF-C6EF-8B76-50B3-D627AD44B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2" y="223632"/>
            <a:ext cx="12451595" cy="82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4509125" y="8612322"/>
            <a:ext cx="832201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крещение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3698C8-D84C-8DA8-45DE-BF761FF35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83" y="199741"/>
            <a:ext cx="14955699" cy="84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283251" y="8426078"/>
            <a:ext cx="668180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кот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A95DAFF-A21D-393C-831C-9804F51D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5" y="312530"/>
            <a:ext cx="8122222" cy="93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CB23A2-410C-5FF3-3828-1DA4E956C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167" y="1662113"/>
            <a:ext cx="8928711" cy="50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047170" y="7132832"/>
            <a:ext cx="449409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Один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11083-D47E-F467-196F-C9D13CBA5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8"/>
            <a:ext cx="11430000" cy="93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7928275" y="8478389"/>
            <a:ext cx="83439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патентное бюро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848D07C-3969-AB9C-9661-E3897495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8" y="228885"/>
            <a:ext cx="6823152" cy="92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83EC9-E42D-7EE3-D810-E9D20B9603B6}"/>
              </a:ext>
            </a:extLst>
          </p:cNvPr>
          <p:cNvSpPr txBox="1"/>
          <p:nvPr/>
        </p:nvSpPr>
        <p:spPr>
          <a:xfrm>
            <a:off x="7319095" y="487313"/>
            <a:ext cx="3480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Джонас</a:t>
            </a:r>
          </a:p>
          <a:p>
            <a:r>
              <a:rPr lang="ru-RU" sz="5400" dirty="0" err="1"/>
              <a:t>Солк</a:t>
            </a:r>
            <a:endParaRPr lang="ru-RU" sz="5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AD963C-547B-AD6D-78A6-CF141B46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275" y="2567065"/>
            <a:ext cx="6342362" cy="50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96297" y="6398593"/>
            <a:ext cx="423808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100 и 1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4AF8FDF-7AA2-E521-7C25-9BBD0ECF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7" y="-263963"/>
            <a:ext cx="12757046" cy="54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текст, деньги, Денежная купюра, валюта&#10;&#10;Автоматически созданное описание">
            <a:extLst>
              <a:ext uri="{FF2B5EF4-FFF2-40B4-BE49-F238E27FC236}">
                <a16:creationId xmlns:a16="http://schemas.microsoft.com/office/drawing/2014/main" id="{FCBE5D45-F480-6B8F-0992-7D83AF11E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84" y="4257439"/>
            <a:ext cx="12905879" cy="54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6DE39048-E3D6-89FF-4EE3-4AFAFAC88DA6}"/>
              </a:ext>
            </a:extLst>
          </p:cNvPr>
          <p:cNvSpPr/>
          <p:nvPr/>
        </p:nvSpPr>
        <p:spPr>
          <a:xfrm>
            <a:off x="12141995" y="6894962"/>
            <a:ext cx="486641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прятки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4" name="Рисунок 3" descr="Изображение выглядит как рисунок, Мультфильм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CED8F17-D216-AF25-9AD7-3E5A421A7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8" y="264024"/>
            <a:ext cx="12033327" cy="92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155816"/>
            <a:ext cx="8996052" cy="3441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pPr>
              <a:spcBef>
                <a:spcPts val="3000"/>
              </a:spcBef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469106" y="8113181"/>
            <a:ext cx="652700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  <a:r>
              <a:rPr lang="en-US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мост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C42EF8-7C87-3D1A-D6DE-0068178D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2" y="233363"/>
            <a:ext cx="8782051" cy="65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D2E9A3-514F-86DD-3FAE-6836548A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06" y="3049711"/>
            <a:ext cx="8782050" cy="658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6DDDC-C395-445F-D668-9D3C2AA9AB9F}"/>
              </a:ext>
            </a:extLst>
          </p:cNvPr>
          <p:cNvSpPr txBox="1"/>
          <p:nvPr/>
        </p:nvSpPr>
        <p:spPr>
          <a:xfrm>
            <a:off x="9315451" y="284522"/>
            <a:ext cx="3257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Амазонка</a:t>
            </a:r>
          </a:p>
        </p:txBody>
      </p:sp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0253272" y="7179594"/>
            <a:ext cx="623298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Швейцария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C71AD3-8026-767C-DE93-D1AA2685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41" y="343953"/>
            <a:ext cx="9002889" cy="900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48469</TotalTime>
  <Words>286</Words>
  <Application>Microsoft Office PowerPoint</Application>
  <PresentationFormat>Произвольный</PresentationFormat>
  <Paragraphs>110</Paragraphs>
  <Slides>56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1109</cp:revision>
  <dcterms:modified xsi:type="dcterms:W3CDTF">2023-12-08T08:49:17Z</dcterms:modified>
</cp:coreProperties>
</file>