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551" r:id="rId10"/>
    <p:sldId id="2514" r:id="rId11"/>
    <p:sldId id="2552" r:id="rId12"/>
    <p:sldId id="2515" r:id="rId13"/>
    <p:sldId id="2553" r:id="rId14"/>
    <p:sldId id="2516" r:id="rId15"/>
    <p:sldId id="2554" r:id="rId16"/>
    <p:sldId id="2517" r:id="rId17"/>
    <p:sldId id="2555" r:id="rId18"/>
    <p:sldId id="2518" r:id="rId19"/>
    <p:sldId id="2556" r:id="rId20"/>
    <p:sldId id="2519" r:id="rId21"/>
    <p:sldId id="2557" r:id="rId22"/>
    <p:sldId id="2520" r:id="rId23"/>
    <p:sldId id="2558" r:id="rId24"/>
    <p:sldId id="2521" r:id="rId25"/>
    <p:sldId id="2559" r:id="rId26"/>
    <p:sldId id="2522" r:id="rId27"/>
    <p:sldId id="2560" r:id="rId28"/>
    <p:sldId id="2523" r:id="rId29"/>
    <p:sldId id="2561" r:id="rId30"/>
    <p:sldId id="2358" r:id="rId31"/>
    <p:sldId id="2524" r:id="rId32"/>
    <p:sldId id="2562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9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22" autoAdjust="0"/>
    <p:restoredTop sz="93557" autoAdjust="0"/>
  </p:normalViewPr>
  <p:slideViewPr>
    <p:cSldViewPr snapToGrid="0" snapToObjects="1">
      <p:cViewPr varScale="1">
        <p:scale>
          <a:sx n="43" d="100"/>
          <a:sy n="43" d="100"/>
        </p:scale>
        <p:origin x="100" y="128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02.02.2024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2023–2024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6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6746" y="170958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3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220A56F-5A49-CF14-5A0F-955DF9AD6951}"/>
              </a:ext>
            </a:extLst>
          </p:cNvPr>
          <p:cNvSpPr/>
          <p:nvPr/>
        </p:nvSpPr>
        <p:spPr>
          <a:xfrm>
            <a:off x="13161365" y="6771906"/>
            <a:ext cx="392359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бумеранг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7A91B5-4975-1B1F-4195-A5B72D0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" y="29980"/>
            <a:ext cx="12931824" cy="86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89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7" name="Shape 122"/>
          <p:cNvSpPr/>
          <p:nvPr/>
        </p:nvSpPr>
        <p:spPr>
          <a:xfrm>
            <a:off x="16455086" y="18453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4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Shape 127">
            <a:extLst>
              <a:ext uri="{FF2B5EF4-FFF2-40B4-BE49-F238E27FC236}">
                <a16:creationId xmlns:a16="http://schemas.microsoft.com/office/drawing/2014/main" id="{5A8E8CE3-94F0-7718-903D-36CEF644C53B}"/>
              </a:ext>
            </a:extLst>
          </p:cNvPr>
          <p:cNvSpPr/>
          <p:nvPr/>
        </p:nvSpPr>
        <p:spPr>
          <a:xfrm>
            <a:off x="224853" y="8531805"/>
            <a:ext cx="569735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Моисей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1932C14-56AA-12E3-C766-11E269A8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2"/>
            <a:ext cx="12471079" cy="78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3092AEA-EEC3-8BE9-44CA-91977C7E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61" y="0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061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5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Shape 127">
            <a:extLst>
              <a:ext uri="{FF2B5EF4-FFF2-40B4-BE49-F238E27FC236}">
                <a16:creationId xmlns:a16="http://schemas.microsoft.com/office/drawing/2014/main" id="{4CAE51FA-5688-BD62-BD7A-806EC3AEE417}"/>
              </a:ext>
            </a:extLst>
          </p:cNvPr>
          <p:cNvSpPr/>
          <p:nvPr/>
        </p:nvSpPr>
        <p:spPr>
          <a:xfrm>
            <a:off x="9488773" y="8482630"/>
            <a:ext cx="764498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псевдоним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469DA2-B31E-8656-30A9-6FD8286B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715"/>
            <a:ext cx="7288013" cy="86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77698-5AE4-676B-405D-A0A238134B31}"/>
              </a:ext>
            </a:extLst>
          </p:cNvPr>
          <p:cNvSpPr txBox="1"/>
          <p:nvPr/>
        </p:nvSpPr>
        <p:spPr>
          <a:xfrm>
            <a:off x="885826" y="8802501"/>
            <a:ext cx="5363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Генри </a:t>
            </a:r>
            <a:r>
              <a:rPr lang="ru-RU" sz="5400" dirty="0" err="1"/>
              <a:t>Каттнер</a:t>
            </a:r>
            <a:endParaRPr lang="ru-RU" sz="54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7D67B3F-2F15-B9AF-FBCE-E06B589DC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94" y="312738"/>
            <a:ext cx="5715000" cy="80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02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sz="8000" dirty="0">
                <a:latin typeface="Calibri" panose="020F0502020204030204" pitchFamily="34" charset="0"/>
              </a:rPr>
              <a:t>6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1004341" y="8041139"/>
            <a:ext cx="623590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cs typeface="Helvetica"/>
              </a:rPr>
              <a:t>Ответ: Карлсон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A565684-B929-C9A2-6183-F9CCA0667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97" y="2530274"/>
            <a:ext cx="9305535" cy="71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CC8BA4-70BD-18A0-5EA1-BECCA435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0774" cy="65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53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7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0208301" y="8270312"/>
            <a:ext cx="650297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дождь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B6A4FAA-C601-69BD-3E05-DD827AF07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7" y="14990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53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3732" y="199742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alibri" panose="020F0502020204030204" pitchFamily="34" charset="0"/>
              </a:rPr>
              <a:t>8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0448144" y="8494427"/>
            <a:ext cx="595037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свинья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9CFDA-373D-D7AC-7EB3-C628247D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59" y="734518"/>
            <a:ext cx="14513683" cy="75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0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9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3553856" y="7219379"/>
            <a:ext cx="356668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сумоисты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43A7B75-B205-3752-719F-948CEDD54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6" y="215131"/>
            <a:ext cx="13153104" cy="913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89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10458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10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9518755" y="8610089"/>
            <a:ext cx="769156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Шахерезада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9899FDD-513A-42F5-5324-FE13F26C1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55"/>
            <a:ext cx="7413187" cy="94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DDF27-EE9F-0AA1-8EAE-5EF9A632118D}"/>
              </a:ext>
            </a:extLst>
          </p:cNvPr>
          <p:cNvSpPr txBox="1"/>
          <p:nvPr/>
        </p:nvSpPr>
        <p:spPr>
          <a:xfrm>
            <a:off x="7413187" y="25256"/>
            <a:ext cx="7098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Маркиза де Помпадур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781A8C9-261D-BE56-8ED7-613F5E05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56" y="1436578"/>
            <a:ext cx="9482554" cy="72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41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4219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11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949397" y="8376724"/>
            <a:ext cx="842057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каменный уголь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75A49-6983-281C-92F5-A0BB54507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2" y="215131"/>
            <a:ext cx="14798687" cy="774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93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497634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12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0846498" y="8635345"/>
            <a:ext cx="427681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язык</a:t>
            </a:r>
            <a:endParaRPr lang="en-US"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Ezop.1960.DivX.DVDRip.blazer">
            <a:hlinkClick r:id="" action="ppaction://media"/>
            <a:extLst>
              <a:ext uri="{FF2B5EF4-FFF2-40B4-BE49-F238E27FC236}">
                <a16:creationId xmlns:a16="http://schemas.microsoft.com/office/drawing/2014/main" id="{EF94D343-BBA6-B22F-8A99-FF16DF951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7" y="209695"/>
            <a:ext cx="11151596" cy="84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9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00019" y="608963"/>
            <a:ext cx="16673778" cy="853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</a:t>
            </a:r>
          </a:p>
          <a:p>
            <a:pPr>
              <a:spcBef>
                <a:spcPts val="1200"/>
              </a:spcBef>
            </a:pP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Юлия Лунёва (Днепр, Днепропетровская область, Украина)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тестирование вопросов и ценные замечания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Дениса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Асанина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(Красноярск)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, Александра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Булавчука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(Красноярск)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Анастасию Вилкову (Белград), 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Дарью Гурьеву 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(Красноярск)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Ирину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Евельсон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(Ереван),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Якова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Зайдельмана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Переславль-Залесский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,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Константина Костенко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(Пермь), 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Анастасию </a:t>
            </a:r>
            <a:r>
              <a:rPr lang="ru-RU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Марханову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(Красноярск), Егора Полякова (Красноярск),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Владимира Салия (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Новожилово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Ленинградская область), 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Степана Самсонова 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(Красноярск),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Желану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Селиванову 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(Красноярск)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Михаила Сенкевича (Лозница), Илью Синюкова (Санкт-Петербург)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,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Анастасию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Слепенко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(Красноярск)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,</a:t>
            </a: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Ару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Чарчяна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(Ереван).</a:t>
            </a:r>
          </a:p>
        </p:txBody>
      </p:sp>
    </p:spTree>
    <p:extLst>
      <p:ext uri="{BB962C8B-B14F-4D97-AF65-F5344CB8AC3E}">
        <p14:creationId xmlns:p14="http://schemas.microsoft.com/office/powerpoint/2010/main" val="154959690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6712237" y="8565634"/>
            <a:ext cx="1062802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олени Санта-Клауса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45D2344-CDD9-3F61-EEC2-0E083F0C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6" y="0"/>
            <a:ext cx="12906531" cy="860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12442063" y="6767456"/>
            <a:ext cx="474874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37 градусов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AE7CBB78-D949-52C9-F828-D004B6E9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8" y="322415"/>
            <a:ext cx="12426080" cy="919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7794886" y="6974491"/>
            <a:ext cx="867856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поднимать руки вверх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F9820F-5A24-1F5C-A697-FF1D6869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78" y="223631"/>
            <a:ext cx="5418956" cy="94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10726785" y="8230243"/>
            <a:ext cx="563630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пила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D1DAD0E-B32C-3995-2FFC-44518E71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4" y="199742"/>
            <a:ext cx="8960178" cy="94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51349" y="2491533"/>
            <a:ext cx="16540223" cy="5427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Сергей 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Митюнин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(Иваново)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Тестировали вопросы и помогали в подготовке блока: Яков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Сергей Терентьев, Константин Сахаров, Дмитрий Васильев, Екатерина Лагута, Михаил Эдельштейн, Евгений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Коватенков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Ульяна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Фабричнина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Ирина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Палфинова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Андрей Пикин, команды «Жёваный крот» (Иваново), «Кактус» (Иваново).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4C30D37E-13E3-B767-AC8B-14CDD4DB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055" y="428624"/>
            <a:ext cx="10291857" cy="912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3211965" y="7170295"/>
            <a:ext cx="4323170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постамент</a:t>
            </a: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8284FE87-EFC5-A9F0-C0CD-6263F06C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6" y="0"/>
            <a:ext cx="12831580" cy="962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11179749" y="8577345"/>
            <a:ext cx="61605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черепаха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2E848D60-CB3E-892F-6118-A61F6D2E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6" y="0"/>
            <a:ext cx="13628714" cy="851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3457386" y="7429807"/>
            <a:ext cx="3882877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тюрьма</a:t>
            </a: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75E69E7-5B9B-636A-A8B1-E4BC82A7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1" y="150345"/>
            <a:ext cx="13259011" cy="941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9683645" y="8395502"/>
            <a:ext cx="512663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мафия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F8598D3-7907-C2BB-75F5-1EB0FAB2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29" y="409731"/>
            <a:ext cx="7349143" cy="89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226009" y="6920141"/>
            <a:ext cx="520310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 джокер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71D412-76A1-A844-61AA-19188017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806" y="145601"/>
            <a:ext cx="5842219" cy="94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1333989" y="7865795"/>
            <a:ext cx="423808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соня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DEFC13-D304-680E-53AE-ABA329C1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Shape 127">
            <a:extLst>
              <a:ext uri="{FF2B5EF4-FFF2-40B4-BE49-F238E27FC236}">
                <a16:creationId xmlns:a16="http://schemas.microsoft.com/office/drawing/2014/main" id="{6DE39048-E3D6-89FF-4EE3-4AFAFAC88DA6}"/>
              </a:ext>
            </a:extLst>
          </p:cNvPr>
          <p:cNvSpPr/>
          <p:nvPr/>
        </p:nvSpPr>
        <p:spPr>
          <a:xfrm>
            <a:off x="9161598" y="7029874"/>
            <a:ext cx="653028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 колокол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70645E4-08DE-2F72-EF48-24ABB4759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0" y="0"/>
            <a:ext cx="73533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155816"/>
            <a:ext cx="8996052" cy="34419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pPr>
              <a:spcBef>
                <a:spcPts val="3000"/>
              </a:spcBef>
            </a:pP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A95815F-1C00-BC2F-4539-4CC6F441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614" y="928389"/>
            <a:ext cx="10473266" cy="58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5854614" y="8179318"/>
            <a:ext cx="111871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  <a:r>
              <a:rPr lang="en-US" sz="6600" dirty="0">
                <a:latin typeface="Corpid E1s SCd Regular" panose="020B0603040502060204" pitchFamily="34" charset="0"/>
                <a:ea typeface="Helvetica"/>
                <a:cs typeface="Helvetica"/>
              </a:rPr>
              <a:t>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стартовый пистолет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6DDDC-C395-445F-D668-9D3C2AA9AB9F}"/>
              </a:ext>
            </a:extLst>
          </p:cNvPr>
          <p:cNvSpPr txBox="1"/>
          <p:nvPr/>
        </p:nvSpPr>
        <p:spPr>
          <a:xfrm>
            <a:off x="885826" y="6943724"/>
            <a:ext cx="5363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Пётр Чаадаев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BE8DCC2-0D2C-2780-7943-4426A0A28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7" y="119057"/>
            <a:ext cx="10602106" cy="68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7046696" y="8444243"/>
            <a:ext cx="963827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собачий забор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89AB21D-C17E-4DF9-FACA-BCF397CC0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9" y="72275"/>
            <a:ext cx="12671734" cy="84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48716</TotalTime>
  <Words>367</Words>
  <Application>Microsoft Office PowerPoint</Application>
  <PresentationFormat>Произвольный</PresentationFormat>
  <Paragraphs>101</Paragraphs>
  <Slides>56</Slides>
  <Notes>29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1117</cp:revision>
  <dcterms:modified xsi:type="dcterms:W3CDTF">2024-02-02T08:23:44Z</dcterms:modified>
</cp:coreProperties>
</file>