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59"/>
  </p:notesMasterIdLst>
  <p:sldIdLst>
    <p:sldId id="2510" r:id="rId3"/>
    <p:sldId id="2401" r:id="rId4"/>
    <p:sldId id="2511" r:id="rId5"/>
    <p:sldId id="2552" r:id="rId6"/>
    <p:sldId id="2512" r:id="rId7"/>
    <p:sldId id="2553" r:id="rId8"/>
    <p:sldId id="2513" r:id="rId9"/>
    <p:sldId id="2413" r:id="rId10"/>
    <p:sldId id="2514" r:id="rId11"/>
    <p:sldId id="2415" r:id="rId12"/>
    <p:sldId id="2515" r:id="rId13"/>
    <p:sldId id="2543" r:id="rId14"/>
    <p:sldId id="2516" r:id="rId15"/>
    <p:sldId id="2554" r:id="rId16"/>
    <p:sldId id="2517" r:id="rId17"/>
    <p:sldId id="2545" r:id="rId18"/>
    <p:sldId id="2518" r:id="rId19"/>
    <p:sldId id="2423" r:id="rId20"/>
    <p:sldId id="2519" r:id="rId21"/>
    <p:sldId id="2555" r:id="rId22"/>
    <p:sldId id="2520" r:id="rId23"/>
    <p:sldId id="2485" r:id="rId24"/>
    <p:sldId id="2521" r:id="rId25"/>
    <p:sldId id="2556" r:id="rId26"/>
    <p:sldId id="2522" r:id="rId27"/>
    <p:sldId id="2557" r:id="rId28"/>
    <p:sldId id="2523" r:id="rId29"/>
    <p:sldId id="2488" r:id="rId30"/>
    <p:sldId id="2358" r:id="rId31"/>
    <p:sldId id="2524" r:id="rId32"/>
    <p:sldId id="2558" r:id="rId33"/>
    <p:sldId id="2526" r:id="rId34"/>
    <p:sldId id="2559" r:id="rId35"/>
    <p:sldId id="2527" r:id="rId36"/>
    <p:sldId id="2560" r:id="rId37"/>
    <p:sldId id="2528" r:id="rId38"/>
    <p:sldId id="2561" r:id="rId39"/>
    <p:sldId id="2529" r:id="rId40"/>
    <p:sldId id="2562" r:id="rId41"/>
    <p:sldId id="2530" r:id="rId42"/>
    <p:sldId id="2563" r:id="rId43"/>
    <p:sldId id="2531" r:id="rId44"/>
    <p:sldId id="2564" r:id="rId45"/>
    <p:sldId id="2533" r:id="rId46"/>
    <p:sldId id="2565" r:id="rId47"/>
    <p:sldId id="2534" r:id="rId48"/>
    <p:sldId id="2566" r:id="rId49"/>
    <p:sldId id="2532" r:id="rId50"/>
    <p:sldId id="2567" r:id="rId51"/>
    <p:sldId id="2535" r:id="rId52"/>
    <p:sldId id="2568" r:id="rId53"/>
    <p:sldId id="2537" r:id="rId54"/>
    <p:sldId id="2569" r:id="rId55"/>
    <p:sldId id="2538" r:id="rId56"/>
    <p:sldId id="2570" r:id="rId57"/>
    <p:sldId id="2539" r:id="rId58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pos="537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ячеслав Гаранович" initials="ВГ" lastIdx="1" clrIdx="0">
    <p:extLst>
      <p:ext uri="{19B8F6BF-5375-455C-9EA6-DF929625EA0E}">
        <p15:presenceInfo xmlns:p15="http://schemas.microsoft.com/office/powerpoint/2012/main" userId="e7da3637ec561b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C04"/>
    <a:srgbClr val="F8B306"/>
    <a:srgbClr val="20A42D"/>
    <a:srgbClr val="002D73"/>
    <a:srgbClr val="EF7D0B"/>
    <a:srgbClr val="F28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B48431-2D16-47CD-8348-D167C7C5F78C}" v="48" dt="2020-09-18T20:36:15.96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37" autoAdjust="0"/>
    <p:restoredTop sz="94630" autoAdjust="0"/>
  </p:normalViewPr>
  <p:slideViewPr>
    <p:cSldViewPr snapToGrid="0" snapToObjects="1">
      <p:cViewPr varScale="1">
        <p:scale>
          <a:sx n="83" d="100"/>
          <a:sy n="83" d="100"/>
        </p:scale>
        <p:origin x="198" y="90"/>
      </p:cViewPr>
      <p:guideLst>
        <p:guide orient="horz" pos="3117"/>
        <p:guide pos="53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65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кита Голубев" userId="3de8041b529d11ed" providerId="LiveId" clId="{37B48431-2D16-47CD-8348-D167C7C5F78C}"/>
    <pc:docChg chg="undo custSel mod addSld delSld modSld">
      <pc:chgData name="Никита Голубев" userId="3de8041b529d11ed" providerId="LiveId" clId="{37B48431-2D16-47CD-8348-D167C7C5F78C}" dt="2020-09-18T20:36:19.587" v="310" actId="1076"/>
      <pc:docMkLst>
        <pc:docMk/>
      </pc:docMkLst>
      <pc:sldChg chg="del">
        <pc:chgData name="Никита Голубев" userId="3de8041b529d11ed" providerId="LiveId" clId="{37B48431-2D16-47CD-8348-D167C7C5F78C}" dt="2020-09-18T20:07:38.803" v="173" actId="47"/>
        <pc:sldMkLst>
          <pc:docMk/>
          <pc:sldMk cId="1288973861" sldId="1626"/>
        </pc:sldMkLst>
      </pc:sldChg>
      <pc:sldChg chg="del">
        <pc:chgData name="Никита Голубев" userId="3de8041b529d11ed" providerId="LiveId" clId="{37B48431-2D16-47CD-8348-D167C7C5F78C}" dt="2020-09-18T19:40:35.132" v="8" actId="47"/>
        <pc:sldMkLst>
          <pc:docMk/>
          <pc:sldMk cId="2831302090" sldId="1965"/>
        </pc:sldMkLst>
      </pc:sldChg>
      <pc:sldChg chg="addSp delSp modSp mod">
        <pc:chgData name="Никита Голубев" userId="3de8041b529d11ed" providerId="LiveId" clId="{37B48431-2D16-47CD-8348-D167C7C5F78C}" dt="2020-09-18T20:01:10.018" v="134" actId="1076"/>
        <pc:sldMkLst>
          <pc:docMk/>
          <pc:sldMk cId="2768603110" sldId="1972"/>
        </pc:sldMkLst>
        <pc:spChg chg="mod">
          <ac:chgData name="Никита Голубев" userId="3de8041b529d11ed" providerId="LiveId" clId="{37B48431-2D16-47CD-8348-D167C7C5F78C}" dt="2020-09-18T20:01:10.018" v="134" actId="1076"/>
          <ac:spMkLst>
            <pc:docMk/>
            <pc:sldMk cId="2768603110" sldId="1972"/>
            <ac:spMk id="10" creationId="{D83E6124-F931-409D-B1D9-673A3046F997}"/>
          </ac:spMkLst>
        </pc:spChg>
        <pc:picChg chg="del">
          <ac:chgData name="Никита Голубев" userId="3de8041b529d11ed" providerId="LiveId" clId="{37B48431-2D16-47CD-8348-D167C7C5F78C}" dt="2020-09-18T19:59:09.938" v="78" actId="478"/>
          <ac:picMkLst>
            <pc:docMk/>
            <pc:sldMk cId="2768603110" sldId="1972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1:06.012" v="133" actId="1038"/>
          <ac:picMkLst>
            <pc:docMk/>
            <pc:sldMk cId="2768603110" sldId="1972"/>
            <ac:picMk id="3" creationId="{8F120136-2BD1-4B02-8E29-843C61D1BD7E}"/>
          </ac:picMkLst>
        </pc:picChg>
      </pc:sldChg>
      <pc:sldChg chg="del">
        <pc:chgData name="Никита Голубев" userId="3de8041b529d11ed" providerId="LiveId" clId="{37B48431-2D16-47CD-8348-D167C7C5F78C}" dt="2020-09-18T19:40:32.130" v="5" actId="47"/>
        <pc:sldMkLst>
          <pc:docMk/>
          <pc:sldMk cId="2371195546" sldId="2036"/>
        </pc:sldMkLst>
      </pc:sldChg>
      <pc:sldChg chg="del">
        <pc:chgData name="Никита Голубев" userId="3de8041b529d11ed" providerId="LiveId" clId="{37B48431-2D16-47CD-8348-D167C7C5F78C}" dt="2020-09-18T20:07:49.654" v="188" actId="47"/>
        <pc:sldMkLst>
          <pc:docMk/>
          <pc:sldMk cId="2091298099" sldId="2079"/>
        </pc:sldMkLst>
      </pc:sldChg>
      <pc:sldChg chg="addSp delSp modSp mod">
        <pc:chgData name="Никита Голубев" userId="3de8041b529d11ed" providerId="LiveId" clId="{37B48431-2D16-47CD-8348-D167C7C5F78C}" dt="2020-09-18T19:48:08.381" v="77" actId="1076"/>
        <pc:sldMkLst>
          <pc:docMk/>
          <pc:sldMk cId="2358619509" sldId="2280"/>
        </pc:sldMkLst>
        <pc:spChg chg="mod">
          <ac:chgData name="Никита Голубев" userId="3de8041b529d11ed" providerId="LiveId" clId="{37B48431-2D16-47CD-8348-D167C7C5F78C}" dt="2020-09-18T19:48:08.381" v="77" actId="1076"/>
          <ac:spMkLst>
            <pc:docMk/>
            <pc:sldMk cId="2358619509" sldId="2280"/>
            <ac:spMk id="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7:57.582" v="72" actId="478"/>
          <ac:picMkLst>
            <pc:docMk/>
            <pc:sldMk cId="2358619509" sldId="2280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8:00.661" v="74" actId="1076"/>
          <ac:picMkLst>
            <pc:docMk/>
            <pc:sldMk cId="2358619509" sldId="2280"/>
            <ac:picMk id="5" creationId="{18792FDD-0642-4BEA-820D-05DFB59E7E75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7:36.747" v="285" actId="1076"/>
        <pc:sldMkLst>
          <pc:docMk/>
          <pc:sldMk cId="2731388012" sldId="2293"/>
        </pc:sldMkLst>
        <pc:spChg chg="mod">
          <ac:chgData name="Никита Голубев" userId="3de8041b529d11ed" providerId="LiveId" clId="{37B48431-2D16-47CD-8348-D167C7C5F78C}" dt="2020-09-18T20:27:26.604" v="280" actId="1076"/>
          <ac:spMkLst>
            <pc:docMk/>
            <pc:sldMk cId="2731388012" sldId="2293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7:36.747" v="285" actId="1076"/>
          <ac:picMkLst>
            <pc:docMk/>
            <pc:sldMk cId="2731388012" sldId="2293"/>
            <ac:picMk id="3" creationId="{29043374-6B6B-4F04-B89F-A6C2848790E0}"/>
          </ac:picMkLst>
        </pc:picChg>
        <pc:picChg chg="del">
          <ac:chgData name="Никита Голубев" userId="3de8041b529d11ed" providerId="LiveId" clId="{37B48431-2D16-47CD-8348-D167C7C5F78C}" dt="2020-09-18T20:27:18.726" v="279" actId="478"/>
          <ac:picMkLst>
            <pc:docMk/>
            <pc:sldMk cId="2731388012" sldId="2293"/>
            <ac:picMk id="14340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4.150" v="7" actId="47"/>
        <pc:sldMkLst>
          <pc:docMk/>
          <pc:sldMk cId="1193481679" sldId="2394"/>
        </pc:sldMkLst>
      </pc:sldChg>
      <pc:sldChg chg="del">
        <pc:chgData name="Никита Голубев" userId="3de8041b529d11ed" providerId="LiveId" clId="{37B48431-2D16-47CD-8348-D167C7C5F78C}" dt="2020-09-18T20:07:49.253" v="187" actId="47"/>
        <pc:sldMkLst>
          <pc:docMk/>
          <pc:sldMk cId="1252495520" sldId="2409"/>
        </pc:sldMkLst>
      </pc:sldChg>
      <pc:sldChg chg="addSp delSp modSp mod setBg">
        <pc:chgData name="Никита Голубев" userId="3de8041b529d11ed" providerId="LiveId" clId="{37B48431-2D16-47CD-8348-D167C7C5F78C}" dt="2020-09-18T19:45:27.780" v="59" actId="1076"/>
        <pc:sldMkLst>
          <pc:docMk/>
          <pc:sldMk cId="1360115765" sldId="2413"/>
        </pc:sldMkLst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125" creationId="{00000000-0000-0000-0000-000000000000}"/>
          </ac:spMkLst>
        </pc:spChg>
        <pc:picChg chg="add mod ord">
          <ac:chgData name="Никита Голубев" userId="3de8041b529d11ed" providerId="LiveId" clId="{37B48431-2D16-47CD-8348-D167C7C5F78C}" dt="2020-09-18T19:45:27.780" v="59" actId="1076"/>
          <ac:picMkLst>
            <pc:docMk/>
            <pc:sldMk cId="1360115765" sldId="2413"/>
            <ac:picMk id="2" creationId="{329B3AF9-F90D-4E4C-A00B-0086009A5151}"/>
          </ac:picMkLst>
        </pc:picChg>
        <pc:picChg chg="del">
          <ac:chgData name="Никита Голубев" userId="3de8041b529d11ed" providerId="LiveId" clId="{37B48431-2D16-47CD-8348-D167C7C5F78C}" dt="2020-09-18T19:45:15.592" v="52" actId="478"/>
          <ac:picMkLst>
            <pc:docMk/>
            <pc:sldMk cId="1360115765" sldId="2413"/>
            <ac:picMk id="8" creationId="{00000000-0000-0000-0000-000000000000}"/>
          </ac:picMkLst>
        </pc:picChg>
        <pc:picChg chg="add del">
          <ac:chgData name="Никита Голубев" userId="3de8041b529d11ed" providerId="LiveId" clId="{37B48431-2D16-47CD-8348-D167C7C5F78C}" dt="2020-09-18T19:45:22.963" v="57" actId="26606"/>
          <ac:picMkLst>
            <pc:docMk/>
            <pc:sldMk cId="1360115765" sldId="2413"/>
            <ac:picMk id="130" creationId="{54DDEBDD-D8BD-41A6-8A0D-B00E3768B0F9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6:11.420" v="64" actId="1076"/>
        <pc:sldMkLst>
          <pc:docMk/>
          <pc:sldMk cId="686539871" sldId="2415"/>
        </pc:sldMkLst>
        <pc:spChg chg="mod">
          <ac:chgData name="Никита Голубев" userId="3de8041b529d11ed" providerId="LiveId" clId="{37B48431-2D16-47CD-8348-D167C7C5F78C}" dt="2020-09-18T19:46:06.893" v="62" actId="1076"/>
          <ac:spMkLst>
            <pc:docMk/>
            <pc:sldMk cId="686539871" sldId="2415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5:59.645" v="60" actId="478"/>
          <ac:picMkLst>
            <pc:docMk/>
            <pc:sldMk cId="686539871" sldId="2415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6:11.420" v="64" actId="1076"/>
          <ac:picMkLst>
            <pc:docMk/>
            <pc:sldMk cId="686539871" sldId="2415"/>
            <ac:picMk id="6" creationId="{F381F8DC-E06A-40AB-B490-CF7BCA12546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4:29.708" v="263" actId="1076"/>
        <pc:sldMkLst>
          <pc:docMk/>
          <pc:sldMk cId="1329853699" sldId="2416"/>
        </pc:sldMkLst>
        <pc:spChg chg="mod">
          <ac:chgData name="Никита Голубев" userId="3de8041b529d11ed" providerId="LiveId" clId="{37B48431-2D16-47CD-8348-D167C7C5F78C}" dt="2020-09-18T20:24:26.748" v="262" actId="1076"/>
          <ac:spMkLst>
            <pc:docMk/>
            <pc:sldMk cId="1329853699" sldId="2416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24:29.708" v="263" actId="1076"/>
          <ac:picMkLst>
            <pc:docMk/>
            <pc:sldMk cId="1329853699" sldId="2416"/>
            <ac:picMk id="5" creationId="{7741201F-DCE2-4A90-861A-2A50F5A95811}"/>
          </ac:picMkLst>
        </pc:picChg>
        <pc:picChg chg="del">
          <ac:chgData name="Никита Голубев" userId="3de8041b529d11ed" providerId="LiveId" clId="{37B48431-2D16-47CD-8348-D167C7C5F78C}" dt="2020-09-18T20:24:10.245" v="259" actId="478"/>
          <ac:picMkLst>
            <pc:docMk/>
            <pc:sldMk cId="1329853699" sldId="2416"/>
            <ac:picMk id="1229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7:11.636" v="71" actId="1076"/>
        <pc:sldMkLst>
          <pc:docMk/>
          <pc:sldMk cId="3983875074" sldId="2419"/>
        </pc:sldMkLst>
        <pc:spChg chg="mod">
          <ac:chgData name="Никита Голубев" userId="3de8041b529d11ed" providerId="LiveId" clId="{37B48431-2D16-47CD-8348-D167C7C5F78C}" dt="2020-09-18T19:41:33.345" v="23"/>
          <ac:spMkLst>
            <pc:docMk/>
            <pc:sldMk cId="3983875074" sldId="2419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19:47:11.636" v="71" actId="1076"/>
          <ac:picMkLst>
            <pc:docMk/>
            <pc:sldMk cId="3983875074" sldId="2419"/>
            <ac:picMk id="2" creationId="{E1CAA560-523C-4955-B76C-B20DA52C60EE}"/>
          </ac:picMkLst>
        </pc:picChg>
        <pc:picChg chg="del">
          <ac:chgData name="Никита Голубев" userId="3de8041b529d11ed" providerId="LiveId" clId="{37B48431-2D16-47CD-8348-D167C7C5F78C}" dt="2020-09-18T19:46:56.494" v="65" actId="478"/>
          <ac:picMkLst>
            <pc:docMk/>
            <pc:sldMk cId="3983875074" sldId="2419"/>
            <ac:picMk id="3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13:58.580" v="242" actId="1076"/>
        <pc:sldMkLst>
          <pc:docMk/>
          <pc:sldMk cId="621667907" sldId="2421"/>
        </pc:sldMkLst>
        <pc:spChg chg="mod">
          <ac:chgData name="Никита Голубев" userId="3de8041b529d11ed" providerId="LiveId" clId="{37B48431-2D16-47CD-8348-D167C7C5F78C}" dt="2020-09-18T20:13:58.580" v="242" actId="1076"/>
          <ac:spMkLst>
            <pc:docMk/>
            <pc:sldMk cId="621667907" sldId="2421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3:54.876" v="241" actId="1076"/>
          <ac:picMkLst>
            <pc:docMk/>
            <pc:sldMk cId="621667907" sldId="2421"/>
            <ac:picMk id="2" creationId="{356397E0-7CF3-43C9-AF4A-6877A5FDF9BA}"/>
          </ac:picMkLst>
        </pc:picChg>
        <pc:picChg chg="del">
          <ac:chgData name="Никита Голубев" userId="3de8041b529d11ed" providerId="LiveId" clId="{37B48431-2D16-47CD-8348-D167C7C5F78C}" dt="2020-09-18T20:13:32.989" v="234" actId="478"/>
          <ac:picMkLst>
            <pc:docMk/>
            <pc:sldMk cId="621667907" sldId="2421"/>
            <ac:picMk id="2048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2:19.243" v="138" actId="1076"/>
        <pc:sldMkLst>
          <pc:docMk/>
          <pc:sldMk cId="46195480" sldId="2423"/>
        </pc:sldMkLst>
        <pc:spChg chg="mod">
          <ac:chgData name="Никита Голубев" userId="3de8041b529d11ed" providerId="LiveId" clId="{37B48431-2D16-47CD-8348-D167C7C5F78C}" dt="2020-09-18T20:02:19.243" v="138" actId="1076"/>
          <ac:spMkLst>
            <pc:docMk/>
            <pc:sldMk cId="46195480" sldId="2423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2:09.623" v="135" actId="478"/>
          <ac:picMkLst>
            <pc:docMk/>
            <pc:sldMk cId="46195480" sldId="2423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2:13.693" v="137" actId="1076"/>
          <ac:picMkLst>
            <pc:docMk/>
            <pc:sldMk cId="46195480" sldId="2423"/>
            <ac:picMk id="3" creationId="{6950074C-1934-425D-8A08-17D614D9B054}"/>
          </ac:picMkLst>
        </pc:picChg>
      </pc:sldChg>
      <pc:sldChg chg="del">
        <pc:chgData name="Никита Голубев" userId="3de8041b529d11ed" providerId="LiveId" clId="{37B48431-2D16-47CD-8348-D167C7C5F78C}" dt="2020-09-18T20:07:52.702" v="198" actId="47"/>
        <pc:sldMkLst>
          <pc:docMk/>
          <pc:sldMk cId="1485400317" sldId="2426"/>
        </pc:sldMkLst>
      </pc:sldChg>
      <pc:sldChg chg="del">
        <pc:chgData name="Никита Голубев" userId="3de8041b529d11ed" providerId="LiveId" clId="{37B48431-2D16-47CD-8348-D167C7C5F78C}" dt="2020-09-18T20:07:47.278" v="182" actId="47"/>
        <pc:sldMkLst>
          <pc:docMk/>
          <pc:sldMk cId="2629635666" sldId="2430"/>
        </pc:sldMkLst>
      </pc:sldChg>
      <pc:sldChg chg="del">
        <pc:chgData name="Никита Голубев" userId="3de8041b529d11ed" providerId="LiveId" clId="{37B48431-2D16-47CD-8348-D167C7C5F78C}" dt="2020-09-18T20:07:50.284" v="190" actId="47"/>
        <pc:sldMkLst>
          <pc:docMk/>
          <pc:sldMk cId="1051199947" sldId="2435"/>
        </pc:sldMkLst>
      </pc:sldChg>
      <pc:sldChg chg="del">
        <pc:chgData name="Никита Голубев" userId="3de8041b529d11ed" providerId="LiveId" clId="{37B48431-2D16-47CD-8348-D167C7C5F78C}" dt="2020-09-18T20:07:47.601" v="183" actId="47"/>
        <pc:sldMkLst>
          <pc:docMk/>
          <pc:sldMk cId="157733944" sldId="2438"/>
        </pc:sldMkLst>
      </pc:sldChg>
      <pc:sldChg chg="del">
        <pc:chgData name="Никита Голубев" userId="3de8041b529d11ed" providerId="LiveId" clId="{37B48431-2D16-47CD-8348-D167C7C5F78C}" dt="2020-09-18T20:07:47.992" v="184" actId="47"/>
        <pc:sldMkLst>
          <pc:docMk/>
          <pc:sldMk cId="1220078866" sldId="2439"/>
        </pc:sldMkLst>
      </pc:sldChg>
      <pc:sldChg chg="addSp delSp modSp mod modClrScheme chgLayout">
        <pc:chgData name="Никита Голубев" userId="3de8041b529d11ed" providerId="LiveId" clId="{37B48431-2D16-47CD-8348-D167C7C5F78C}" dt="2020-09-18T20:12:40.860" v="233" actId="1076"/>
        <pc:sldMkLst>
          <pc:docMk/>
          <pc:sldMk cId="827551329" sldId="2441"/>
        </pc:sldMkLst>
        <pc:spChg chg="add mod ord">
          <ac:chgData name="Никита Голубев" userId="3de8041b529d11ed" providerId="LiveId" clId="{37B48431-2D16-47CD-8348-D167C7C5F78C}" dt="2020-09-18T20:12:31.477" v="231" actId="26606"/>
          <ac:spMkLst>
            <pc:docMk/>
            <pc:sldMk cId="827551329" sldId="2441"/>
            <ac:spMk id="6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12:40.860" v="233" actId="1076"/>
          <ac:spMkLst>
            <pc:docMk/>
            <pc:sldMk cId="827551329" sldId="2441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2:34.140" v="232" actId="1076"/>
          <ac:picMkLst>
            <pc:docMk/>
            <pc:sldMk cId="827551329" sldId="2441"/>
            <ac:picMk id="2" creationId="{63843A6A-1E74-4AB0-86CF-787D27764AF3}"/>
          </ac:picMkLst>
        </pc:picChg>
        <pc:picChg chg="del">
          <ac:chgData name="Никита Голубев" userId="3de8041b529d11ed" providerId="LiveId" clId="{37B48431-2D16-47CD-8348-D167C7C5F78C}" dt="2020-09-18T20:09:22.046" v="212" actId="478"/>
          <ac:picMkLst>
            <pc:docMk/>
            <pc:sldMk cId="827551329" sldId="2441"/>
            <ac:picMk id="1024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486" v="201" actId="47"/>
        <pc:sldMkLst>
          <pc:docMk/>
          <pc:sldMk cId="2923480105" sldId="2444"/>
        </pc:sldMkLst>
      </pc:sldChg>
      <pc:sldChg chg="del">
        <pc:chgData name="Никита Голубев" userId="3de8041b529d11ed" providerId="LiveId" clId="{37B48431-2D16-47CD-8348-D167C7C5F78C}" dt="2020-09-18T20:07:53.777" v="202" actId="47"/>
        <pc:sldMkLst>
          <pc:docMk/>
          <pc:sldMk cId="2689517689" sldId="2445"/>
        </pc:sldMkLst>
      </pc:sldChg>
      <pc:sldChg chg="addSp delSp modSp mod">
        <pc:chgData name="Никита Голубев" userId="3de8041b529d11ed" providerId="LiveId" clId="{37B48431-2D16-47CD-8348-D167C7C5F78C}" dt="2020-09-18T19:44:38.348" v="51" actId="1076"/>
        <pc:sldMkLst>
          <pc:docMk/>
          <pc:sldMk cId="1612997727" sldId="2449"/>
        </pc:sldMkLst>
        <pc:spChg chg="mod">
          <ac:chgData name="Никита Голубев" userId="3de8041b529d11ed" providerId="LiveId" clId="{37B48431-2D16-47CD-8348-D167C7C5F78C}" dt="2020-09-18T19:44:38.348" v="51" actId="1076"/>
          <ac:spMkLst>
            <pc:docMk/>
            <pc:sldMk cId="1612997727" sldId="2449"/>
            <ac:spMk id="127" creationId="{00000000-0000-0000-0000-000000000000}"/>
          </ac:spMkLst>
        </pc:spChg>
        <pc:picChg chg="add mod modCrop">
          <ac:chgData name="Никита Голубев" userId="3de8041b529d11ed" providerId="LiveId" clId="{37B48431-2D16-47CD-8348-D167C7C5F78C}" dt="2020-09-18T19:44:34.715" v="50" actId="1076"/>
          <ac:picMkLst>
            <pc:docMk/>
            <pc:sldMk cId="1612997727" sldId="2449"/>
            <ac:picMk id="2" creationId="{F6A0A6BC-3A06-4E7F-BD1C-5C513FAEC4A8}"/>
          </ac:picMkLst>
        </pc:picChg>
        <pc:picChg chg="del">
          <ac:chgData name="Никита Голубев" userId="3de8041b529d11ed" providerId="LiveId" clId="{37B48431-2D16-47CD-8348-D167C7C5F78C}" dt="2020-09-18T19:44:10.163" v="41" actId="478"/>
          <ac:picMkLst>
            <pc:docMk/>
            <pc:sldMk cId="1612997727" sldId="2449"/>
            <ac:picMk id="102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212" v="200" actId="47"/>
        <pc:sldMkLst>
          <pc:docMk/>
          <pc:sldMk cId="2112582017" sldId="2454"/>
        </pc:sldMkLst>
      </pc:sldChg>
      <pc:sldChg chg="del">
        <pc:chgData name="Никита Голубев" userId="3de8041b529d11ed" providerId="LiveId" clId="{37B48431-2D16-47CD-8348-D167C7C5F78C}" dt="2020-09-18T20:06:19.748" v="158" actId="47"/>
        <pc:sldMkLst>
          <pc:docMk/>
          <pc:sldMk cId="525571396" sldId="2458"/>
        </pc:sldMkLst>
      </pc:sldChg>
      <pc:sldChg chg="del">
        <pc:chgData name="Никита Голубев" userId="3de8041b529d11ed" providerId="LiveId" clId="{37B48431-2D16-47CD-8348-D167C7C5F78C}" dt="2020-09-18T20:06:36.365" v="167" actId="47"/>
        <pc:sldMkLst>
          <pc:docMk/>
          <pc:sldMk cId="502255439" sldId="2461"/>
        </pc:sldMkLst>
      </pc:sldChg>
      <pc:sldChg chg="del">
        <pc:chgData name="Никита Голубев" userId="3de8041b529d11ed" providerId="LiveId" clId="{37B48431-2D16-47CD-8348-D167C7C5F78C}" dt="2020-09-18T20:06:40.151" v="168" actId="47"/>
        <pc:sldMkLst>
          <pc:docMk/>
          <pc:sldMk cId="2112356901" sldId="2463"/>
        </pc:sldMkLst>
      </pc:sldChg>
      <pc:sldChg chg="addSp delSp modSp mod setBg">
        <pc:chgData name="Никита Голубев" userId="3de8041b529d11ed" providerId="LiveId" clId="{37B48431-2D16-47CD-8348-D167C7C5F78C}" dt="2020-09-18T20:26:29.339" v="275" actId="1076"/>
        <pc:sldMkLst>
          <pc:docMk/>
          <pc:sldMk cId="3877643192" sldId="2464"/>
        </pc:sldMkLst>
        <pc:spChg chg="add mo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26:29.339" v="275" actId="1076"/>
          <ac:spMkLst>
            <pc:docMk/>
            <pc:sldMk cId="3877643192" sldId="2464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25" creationId="{00000000-0000-0000-0000-000000000000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0" creationId="{E862BE82-D00D-42C1-BF16-93AA37870C32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2" creationId="{F6D92C2D-1D3D-4974-918C-06579FB354A9}"/>
          </ac:spMkLst>
        </pc:spChg>
        <pc:picChg chg="add mod ord">
          <ac:chgData name="Никита Голубев" userId="3de8041b529d11ed" providerId="LiveId" clId="{37B48431-2D16-47CD-8348-D167C7C5F78C}" dt="2020-09-18T20:26:26.724" v="274" actId="1076"/>
          <ac:picMkLst>
            <pc:docMk/>
            <pc:sldMk cId="3877643192" sldId="2464"/>
            <ac:picMk id="2" creationId="{E3B2E1FB-90DC-4264-82E4-BAEE20F22257}"/>
          </ac:picMkLst>
        </pc:picChg>
        <pc:picChg chg="del">
          <ac:chgData name="Никита Голубев" userId="3de8041b529d11ed" providerId="LiveId" clId="{37B48431-2D16-47CD-8348-D167C7C5F78C}" dt="2020-09-18T20:26:01.598" v="264" actId="478"/>
          <ac:picMkLst>
            <pc:docMk/>
            <pc:sldMk cId="3877643192" sldId="2464"/>
            <ac:picMk id="2253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6:53.429" v="278" actId="1076"/>
        <pc:sldMkLst>
          <pc:docMk/>
          <pc:sldMk cId="2788907923" sldId="2466"/>
        </pc:sldMkLst>
        <pc:spChg chg="mod">
          <ac:chgData name="Никита Голубев" userId="3de8041b529d11ed" providerId="LiveId" clId="{37B48431-2D16-47CD-8348-D167C7C5F78C}" dt="2020-09-18T20:16:59.733" v="250"/>
          <ac:spMkLst>
            <pc:docMk/>
            <pc:sldMk cId="2788907923" sldId="246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6:53.429" v="278" actId="1076"/>
          <ac:picMkLst>
            <pc:docMk/>
            <pc:sldMk cId="2788907923" sldId="2466"/>
            <ac:picMk id="2" creationId="{30848FF1-85C2-4C1D-8D6A-9D0F1AE75696}"/>
          </ac:picMkLst>
        </pc:picChg>
        <pc:picChg chg="del">
          <ac:chgData name="Никита Голубев" userId="3de8041b529d11ed" providerId="LiveId" clId="{37B48431-2D16-47CD-8348-D167C7C5F78C}" dt="2020-09-18T20:26:49.949" v="276" actId="478"/>
          <ac:picMkLst>
            <pc:docMk/>
            <pc:sldMk cId="2788907923" sldId="2466"/>
            <ac:picMk id="1331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48.434" v="185" actId="47"/>
        <pc:sldMkLst>
          <pc:docMk/>
          <pc:sldMk cId="3839557117" sldId="2467"/>
        </pc:sldMkLst>
      </pc:sldChg>
      <pc:sldChg chg="del">
        <pc:chgData name="Никита Голубев" userId="3de8041b529d11ed" providerId="LiveId" clId="{37B48431-2D16-47CD-8348-D167C7C5F78C}" dt="2020-09-18T20:07:48.870" v="186" actId="47"/>
        <pc:sldMkLst>
          <pc:docMk/>
          <pc:sldMk cId="1798304506" sldId="2468"/>
        </pc:sldMkLst>
      </pc:sldChg>
      <pc:sldChg chg="del">
        <pc:chgData name="Никита Голубев" userId="3de8041b529d11ed" providerId="LiveId" clId="{37B48431-2D16-47CD-8348-D167C7C5F78C}" dt="2020-09-18T20:07:50.625" v="192" actId="47"/>
        <pc:sldMkLst>
          <pc:docMk/>
          <pc:sldMk cId="1097170987" sldId="2470"/>
        </pc:sldMkLst>
      </pc:sldChg>
      <pc:sldChg chg="del">
        <pc:chgData name="Никита Голубев" userId="3de8041b529d11ed" providerId="LiveId" clId="{37B48431-2D16-47CD-8348-D167C7C5F78C}" dt="2020-09-18T20:07:51.609" v="194" actId="47"/>
        <pc:sldMkLst>
          <pc:docMk/>
          <pc:sldMk cId="4244745410" sldId="2471"/>
        </pc:sldMkLst>
      </pc:sldChg>
      <pc:sldChg chg="del">
        <pc:chgData name="Никита Голубев" userId="3de8041b529d11ed" providerId="LiveId" clId="{37B48431-2D16-47CD-8348-D167C7C5F78C}" dt="2020-09-18T20:07:51.907" v="195" actId="47"/>
        <pc:sldMkLst>
          <pc:docMk/>
          <pc:sldMk cId="4091257916" sldId="2472"/>
        </pc:sldMkLst>
      </pc:sldChg>
      <pc:sldChg chg="del">
        <pc:chgData name="Никита Голубев" userId="3de8041b529d11ed" providerId="LiveId" clId="{37B48431-2D16-47CD-8348-D167C7C5F78C}" dt="2020-09-18T19:40:37.955" v="11" actId="47"/>
        <pc:sldMkLst>
          <pc:docMk/>
          <pc:sldMk cId="1855098681" sldId="2473"/>
        </pc:sldMkLst>
      </pc:sldChg>
      <pc:sldChg chg="addSp delSp modSp mod">
        <pc:chgData name="Никита Голубев" userId="3de8041b529d11ed" providerId="LiveId" clId="{37B48431-2D16-47CD-8348-D167C7C5F78C}" dt="2020-09-18T20:02:43.427" v="142" actId="1076"/>
        <pc:sldMkLst>
          <pc:docMk/>
          <pc:sldMk cId="60592986" sldId="2474"/>
        </pc:sldMkLst>
        <pc:spChg chg="mod">
          <ac:chgData name="Никита Голубев" userId="3de8041b529d11ed" providerId="LiveId" clId="{37B48431-2D16-47CD-8348-D167C7C5F78C}" dt="2020-09-18T19:42:04.268" v="27"/>
          <ac:spMkLst>
            <pc:docMk/>
            <pc:sldMk cId="60592986" sldId="2474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2:43.427" v="142" actId="1076"/>
          <ac:picMkLst>
            <pc:docMk/>
            <pc:sldMk cId="60592986" sldId="2474"/>
            <ac:picMk id="2" creationId="{93E8EE5D-5CCB-4385-BB10-707404382A8C}"/>
          </ac:picMkLst>
        </pc:picChg>
        <pc:picChg chg="del">
          <ac:chgData name="Никита Голубев" userId="3de8041b529d11ed" providerId="LiveId" clId="{37B48431-2D16-47CD-8348-D167C7C5F78C}" dt="2020-09-18T20:02:34.149" v="139" actId="478"/>
          <ac:picMkLst>
            <pc:docMk/>
            <pc:sldMk cId="60592986" sldId="2474"/>
            <ac:picMk id="614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6:28.131" v="162" actId="47"/>
        <pc:sldMkLst>
          <pc:docMk/>
          <pc:sldMk cId="3786728630" sldId="2476"/>
        </pc:sldMkLst>
      </pc:sldChg>
      <pc:sldChg chg="addSp delSp modSp mod">
        <pc:chgData name="Никита Голубев" userId="3de8041b529d11ed" providerId="LiveId" clId="{37B48431-2D16-47CD-8348-D167C7C5F78C}" dt="2020-09-18T20:17:44.444" v="254" actId="1076"/>
        <pc:sldMkLst>
          <pc:docMk/>
          <pc:sldMk cId="3326029172" sldId="2477"/>
        </pc:sldMkLst>
        <pc:spChg chg="mod">
          <ac:chgData name="Никита Голубев" userId="3de8041b529d11ed" providerId="LiveId" clId="{37B48431-2D16-47CD-8348-D167C7C5F78C}" dt="2020-09-18T20:15:50.420" v="246" actId="1076"/>
          <ac:spMkLst>
            <pc:docMk/>
            <pc:sldMk cId="3326029172" sldId="2477"/>
            <ac:spMk id="9" creationId="{F132C329-8786-4755-B084-0C13BFD65EEF}"/>
          </ac:spMkLst>
        </pc:spChg>
        <pc:picChg chg="del">
          <ac:chgData name="Никита Голубев" userId="3de8041b529d11ed" providerId="LiveId" clId="{37B48431-2D16-47CD-8348-D167C7C5F78C}" dt="2020-09-18T20:15:42.746" v="244" actId="478"/>
          <ac:picMkLst>
            <pc:docMk/>
            <pc:sldMk cId="3326029172" sldId="247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17:44.444" v="254" actId="1076"/>
          <ac:picMkLst>
            <pc:docMk/>
            <pc:sldMk cId="3326029172" sldId="2477"/>
            <ac:picMk id="5" creationId="{B90F6C49-AFD2-41C5-94D0-3099078D842D}"/>
          </ac:picMkLst>
        </pc:picChg>
      </pc:sldChg>
      <pc:sldChg chg="del">
        <pc:chgData name="Никита Голубев" userId="3de8041b529d11ed" providerId="LiveId" clId="{37B48431-2D16-47CD-8348-D167C7C5F78C}" dt="2020-09-18T20:06:32.121" v="164" actId="47"/>
        <pc:sldMkLst>
          <pc:docMk/>
          <pc:sldMk cId="2719853173" sldId="2478"/>
        </pc:sldMkLst>
      </pc:sldChg>
      <pc:sldChg chg="addSp delSp modSp mod">
        <pc:chgData name="Никита Голубев" userId="3de8041b529d11ed" providerId="LiveId" clId="{37B48431-2D16-47CD-8348-D167C7C5F78C}" dt="2020-09-18T20:18:48.483" v="258" actId="1076"/>
        <pc:sldMkLst>
          <pc:docMk/>
          <pc:sldMk cId="1492436302" sldId="2479"/>
        </pc:sldMkLst>
        <pc:spChg chg="mod">
          <ac:chgData name="Никита Голубев" userId="3de8041b529d11ed" providerId="LiveId" clId="{37B48431-2D16-47CD-8348-D167C7C5F78C}" dt="2020-09-18T20:18:48.483" v="258" actId="1076"/>
          <ac:spMkLst>
            <pc:docMk/>
            <pc:sldMk cId="1492436302" sldId="2479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18:43.012" v="257" actId="1076"/>
          <ac:picMkLst>
            <pc:docMk/>
            <pc:sldMk cId="1492436302" sldId="2479"/>
            <ac:picMk id="2" creationId="{1248989C-74DD-43D4-9D39-75A87D1EE1E3}"/>
          </ac:picMkLst>
        </pc:picChg>
        <pc:picChg chg="del">
          <ac:chgData name="Никита Голубев" userId="3de8041b529d11ed" providerId="LiveId" clId="{37B48431-2D16-47CD-8348-D167C7C5F78C}" dt="2020-09-18T20:18:37.096" v="255" actId="478"/>
          <ac:picMkLst>
            <pc:docMk/>
            <pc:sldMk cId="1492436302" sldId="2479"/>
            <ac:picMk id="2150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9.114" v="12" actId="47"/>
        <pc:sldMkLst>
          <pc:docMk/>
          <pc:sldMk cId="816259915" sldId="2480"/>
        </pc:sldMkLst>
      </pc:sldChg>
      <pc:sldChg chg="del">
        <pc:chgData name="Никита Голубев" userId="3de8041b529d11ed" providerId="LiveId" clId="{37B48431-2D16-47CD-8348-D167C7C5F78C}" dt="2020-09-18T19:40:44.368" v="16" actId="47"/>
        <pc:sldMkLst>
          <pc:docMk/>
          <pc:sldMk cId="1947367749" sldId="2483"/>
        </pc:sldMkLst>
      </pc:sldChg>
      <pc:sldChg chg="addSp delSp modSp mod">
        <pc:chgData name="Никита Голубев" userId="3de8041b529d11ed" providerId="LiveId" clId="{37B48431-2D16-47CD-8348-D167C7C5F78C}" dt="2020-09-18T20:03:18.163" v="146" actId="1076"/>
        <pc:sldMkLst>
          <pc:docMk/>
          <pc:sldMk cId="1188140929" sldId="2485"/>
        </pc:sldMkLst>
        <pc:spChg chg="mod">
          <ac:chgData name="Никита Голубев" userId="3de8041b529d11ed" providerId="LiveId" clId="{37B48431-2D16-47CD-8348-D167C7C5F78C}" dt="2020-09-18T20:03:15.163" v="144" actId="1076"/>
          <ac:spMkLst>
            <pc:docMk/>
            <pc:sldMk cId="1188140929" sldId="2485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3:18.163" v="146" actId="1076"/>
          <ac:picMkLst>
            <pc:docMk/>
            <pc:sldMk cId="1188140929" sldId="2485"/>
            <ac:picMk id="2" creationId="{E8623DFB-B52F-42B6-94B8-31633EB98CED}"/>
          </ac:picMkLst>
        </pc:picChg>
        <pc:picChg chg="del">
          <ac:chgData name="Никита Голубев" userId="3de8041b529d11ed" providerId="LiveId" clId="{37B48431-2D16-47CD-8348-D167C7C5F78C}" dt="2020-09-18T20:03:11.567" v="143" actId="478"/>
          <ac:picMkLst>
            <pc:docMk/>
            <pc:sldMk cId="1188140929" sldId="2485"/>
            <ac:picMk id="717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20.267" v="150" actId="1076"/>
        <pc:sldMkLst>
          <pc:docMk/>
          <pc:sldMk cId="2155611244" sldId="2486"/>
        </pc:sldMkLst>
        <pc:spChg chg="mod">
          <ac:chgData name="Никита Голубев" userId="3de8041b529d11ed" providerId="LiveId" clId="{37B48431-2D16-47CD-8348-D167C7C5F78C}" dt="2020-09-18T20:04:20.267" v="150" actId="1076"/>
          <ac:spMkLst>
            <pc:docMk/>
            <pc:sldMk cId="2155611244" sldId="248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4:14.563" v="149" actId="1076"/>
          <ac:picMkLst>
            <pc:docMk/>
            <pc:sldMk cId="2155611244" sldId="2486"/>
            <ac:picMk id="2" creationId="{9AA817C6-19B6-4D50-BDAF-5167BB735EEB}"/>
          </ac:picMkLst>
        </pc:picChg>
        <pc:picChg chg="del">
          <ac:chgData name="Никита Голубев" userId="3de8041b529d11ed" providerId="LiveId" clId="{37B48431-2D16-47CD-8348-D167C7C5F78C}" dt="2020-09-18T20:04:09.075" v="147" actId="478"/>
          <ac:picMkLst>
            <pc:docMk/>
            <pc:sldMk cId="2155611244" sldId="2486"/>
            <ac:picMk id="8194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59.435" v="153" actId="1076"/>
        <pc:sldMkLst>
          <pc:docMk/>
          <pc:sldMk cId="3844483268" sldId="2487"/>
        </pc:sldMkLst>
        <pc:spChg chg="mod">
          <ac:chgData name="Никита Голубев" userId="3de8041b529d11ed" providerId="LiveId" clId="{37B48431-2D16-47CD-8348-D167C7C5F78C}" dt="2020-09-18T19:42:50.804" v="37" actId="1076"/>
          <ac:spMkLst>
            <pc:docMk/>
            <pc:sldMk cId="3844483268" sldId="2487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2:38.809" v="32" actId="478"/>
          <ac:picMkLst>
            <pc:docMk/>
            <pc:sldMk cId="3844483268" sldId="248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4:59.435" v="153" actId="1076"/>
          <ac:picMkLst>
            <pc:docMk/>
            <pc:sldMk cId="3844483268" sldId="2487"/>
            <ac:picMk id="3" creationId="{1618EECD-2A28-4D56-9D5E-FA0DBF64267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6:12.363" v="157" actId="1076"/>
        <pc:sldMkLst>
          <pc:docMk/>
          <pc:sldMk cId="3028534120" sldId="2488"/>
        </pc:sldMkLst>
        <pc:spChg chg="mod">
          <ac:chgData name="Никита Голубев" userId="3de8041b529d11ed" providerId="LiveId" clId="{37B48431-2D16-47CD-8348-D167C7C5F78C}" dt="2020-09-18T19:43:03.658" v="40" actId="20577"/>
          <ac:spMkLst>
            <pc:docMk/>
            <pc:sldMk cId="3028534120" sldId="2488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6:02.103" v="154" actId="478"/>
          <ac:picMkLst>
            <pc:docMk/>
            <pc:sldMk cId="3028534120" sldId="2488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6:12.363" v="157" actId="1076"/>
          <ac:picMkLst>
            <pc:docMk/>
            <pc:sldMk cId="3028534120" sldId="2488"/>
            <ac:picMk id="3" creationId="{FE752EC3-948F-48CF-B99A-766F85C17B84}"/>
          </ac:picMkLst>
        </pc:picChg>
      </pc:sldChg>
      <pc:sldChg chg="del">
        <pc:chgData name="Никита Голубев" userId="3de8041b529d11ed" providerId="LiveId" clId="{37B48431-2D16-47CD-8348-D167C7C5F78C}" dt="2020-09-18T20:07:41.708" v="177" actId="47"/>
        <pc:sldMkLst>
          <pc:docMk/>
          <pc:sldMk cId="2741210100" sldId="2492"/>
        </pc:sldMkLst>
      </pc:sldChg>
      <pc:sldChg chg="del">
        <pc:chgData name="Никита Голубев" userId="3de8041b529d11ed" providerId="LiveId" clId="{37B48431-2D16-47CD-8348-D167C7C5F78C}" dt="2020-09-18T20:07:44.116" v="180" actId="47"/>
        <pc:sldMkLst>
          <pc:docMk/>
          <pc:sldMk cId="3104200165" sldId="2493"/>
        </pc:sldMkLst>
      </pc:sldChg>
      <pc:sldChg chg="del">
        <pc:chgData name="Никита Голубев" userId="3de8041b529d11ed" providerId="LiveId" clId="{37B48431-2D16-47CD-8348-D167C7C5F78C}" dt="2020-09-18T20:07:42.676" v="178" actId="47"/>
        <pc:sldMkLst>
          <pc:docMk/>
          <pc:sldMk cId="2162847737" sldId="2494"/>
        </pc:sldMkLst>
      </pc:sldChg>
      <pc:sldChg chg="addSp delSp modSp mod">
        <pc:chgData name="Никита Голубев" userId="3de8041b529d11ed" providerId="LiveId" clId="{37B48431-2D16-47CD-8348-D167C7C5F78C}" dt="2020-09-18T20:29:08.003" v="293" actId="1076"/>
        <pc:sldMkLst>
          <pc:docMk/>
          <pc:sldMk cId="2866518343" sldId="2495"/>
        </pc:sldMkLst>
        <pc:spChg chg="mod">
          <ac:chgData name="Никита Голубев" userId="3de8041b529d11ed" providerId="LiveId" clId="{37B48431-2D16-47CD-8348-D167C7C5F78C}" dt="2020-09-18T20:28:00.551" v="286"/>
          <ac:spMkLst>
            <pc:docMk/>
            <pc:sldMk cId="2866518343" sldId="2495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9:08.003" v="293" actId="1076"/>
          <ac:picMkLst>
            <pc:docMk/>
            <pc:sldMk cId="2866518343" sldId="2495"/>
            <ac:picMk id="3" creationId="{8BE8A0E5-F369-4728-A3DF-D0810FB846B4}"/>
          </ac:picMkLst>
        </pc:picChg>
        <pc:picChg chg="del">
          <ac:chgData name="Никита Голубев" userId="3de8041b529d11ed" providerId="LiveId" clId="{37B48431-2D16-47CD-8348-D167C7C5F78C}" dt="2020-09-18T20:28:58.845" v="290" actId="478"/>
          <ac:picMkLst>
            <pc:docMk/>
            <pc:sldMk cId="2866518343" sldId="2495"/>
            <ac:picMk id="15364" creationId="{00000000-0000-0000-0000-000000000000}"/>
          </ac:picMkLst>
        </pc:picChg>
      </pc:sldChg>
      <pc:sldChg chg="addSp delSp modSp mod setBg">
        <pc:chgData name="Никита Голубев" userId="3de8041b529d11ed" providerId="LiveId" clId="{37B48431-2D16-47CD-8348-D167C7C5F78C}" dt="2020-09-18T20:30:21.611" v="300" actId="1076"/>
        <pc:sldMkLst>
          <pc:docMk/>
          <pc:sldMk cId="1305104763" sldId="2496"/>
        </pc:sldMkLst>
        <pc:spChg chg="add mod">
          <ac:chgData name="Никита Голубев" userId="3de8041b529d11ed" providerId="LiveId" clId="{37B48431-2D16-47CD-8348-D167C7C5F78C}" dt="2020-09-18T20:30:21.611" v="300" actId="1076"/>
          <ac:spMkLst>
            <pc:docMk/>
            <pc:sldMk cId="1305104763" sldId="2496"/>
            <ac:spMk id="7" creationId="{00000000-0000-0000-0000-000000000000}"/>
          </ac:spMkLst>
        </pc:spChg>
        <pc:spChg chg="add mod ord">
          <ac:chgData name="Никита Голубев" userId="3de8041b529d11ed" providerId="LiveId" clId="{37B48431-2D16-47CD-8348-D167C7C5F78C}" dt="2020-09-18T20:30:17.502" v="299" actId="26606"/>
          <ac:spMkLst>
            <pc:docMk/>
            <pc:sldMk cId="1305104763" sldId="2496"/>
            <ac:spMk id="125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0:17.502" v="299" actId="26606"/>
          <ac:picMkLst>
            <pc:docMk/>
            <pc:sldMk cId="1305104763" sldId="2496"/>
            <ac:picMk id="2" creationId="{6636E837-72DC-48C3-95B7-006963500646}"/>
          </ac:picMkLst>
        </pc:picChg>
        <pc:picChg chg="del">
          <ac:chgData name="Никита Голубев" userId="3de8041b529d11ed" providerId="LiveId" clId="{37B48431-2D16-47CD-8348-D167C7C5F78C}" dt="2020-09-18T20:30:06.828" v="294" actId="478"/>
          <ac:picMkLst>
            <pc:docMk/>
            <pc:sldMk cId="1305104763" sldId="2496"/>
            <ac:picMk id="16388" creationId="{00000000-0000-0000-0000-000000000000}"/>
          </ac:picMkLst>
        </pc:picChg>
        <pc:cxnChg chg="add del">
          <ac:chgData name="Никита Голубев" userId="3de8041b529d11ed" providerId="LiveId" clId="{37B48431-2D16-47CD-8348-D167C7C5F78C}" dt="2020-09-18T20:30:17.502" v="299" actId="26606"/>
          <ac:cxnSpMkLst>
            <pc:docMk/>
            <pc:sldMk cId="1305104763" sldId="2496"/>
            <ac:cxnSpMk id="130" creationId="{A7F400EE-A8A5-48AF-B4D6-291B52C6F0B0}"/>
          </ac:cxnSpMkLst>
        </pc:cxnChg>
      </pc:sldChg>
      <pc:sldChg chg="addSp delSp modSp mod">
        <pc:chgData name="Никита Голубев" userId="3de8041b529d11ed" providerId="LiveId" clId="{37B48431-2D16-47CD-8348-D167C7C5F78C}" dt="2020-09-18T20:33:55.748" v="304" actId="1076"/>
        <pc:sldMkLst>
          <pc:docMk/>
          <pc:sldMk cId="2042645291" sldId="2497"/>
        </pc:sldMkLst>
        <pc:spChg chg="mod">
          <ac:chgData name="Никита Голубев" userId="3de8041b529d11ed" providerId="LiveId" clId="{37B48431-2D16-47CD-8348-D167C7C5F78C}" dt="2020-09-18T20:28:21.079" v="288"/>
          <ac:spMkLst>
            <pc:docMk/>
            <pc:sldMk cId="2042645291" sldId="2497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3:55.748" v="304" actId="1076"/>
          <ac:picMkLst>
            <pc:docMk/>
            <pc:sldMk cId="2042645291" sldId="2497"/>
            <ac:picMk id="2" creationId="{AF335D28-CD33-4110-9610-8AE591BA9AE6}"/>
          </ac:picMkLst>
        </pc:picChg>
        <pc:picChg chg="del">
          <ac:chgData name="Никита Голубев" userId="3de8041b529d11ed" providerId="LiveId" clId="{37B48431-2D16-47CD-8348-D167C7C5F78C}" dt="2020-09-18T20:33:39.289" v="301" actId="478"/>
          <ac:picMkLst>
            <pc:docMk/>
            <pc:sldMk cId="2042645291" sldId="2497"/>
            <ac:picMk id="1741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36:19.587" v="310" actId="1076"/>
        <pc:sldMkLst>
          <pc:docMk/>
          <pc:sldMk cId="4126728899" sldId="2498"/>
        </pc:sldMkLst>
        <pc:spChg chg="mod">
          <ac:chgData name="Никита Голубев" userId="3de8041b529d11ed" providerId="LiveId" clId="{37B48431-2D16-47CD-8348-D167C7C5F78C}" dt="2020-09-18T20:36:14.484" v="307" actId="1076"/>
          <ac:spMkLst>
            <pc:docMk/>
            <pc:sldMk cId="4126728899" sldId="2498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6:19.587" v="310" actId="1076"/>
          <ac:picMkLst>
            <pc:docMk/>
            <pc:sldMk cId="4126728899" sldId="2498"/>
            <ac:picMk id="2" creationId="{3D233ADF-D9E1-4F6F-8A60-CCB46C7DA811}"/>
          </ac:picMkLst>
        </pc:picChg>
        <pc:picChg chg="del">
          <ac:chgData name="Никита Голубев" userId="3de8041b529d11ed" providerId="LiveId" clId="{37B48431-2D16-47CD-8348-D167C7C5F78C}" dt="2020-09-18T20:36:05.536" v="305" actId="478"/>
          <ac:picMkLst>
            <pc:docMk/>
            <pc:sldMk cId="4126728899" sldId="2498"/>
            <ac:picMk id="1843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2.212" v="196" actId="47"/>
        <pc:sldMkLst>
          <pc:docMk/>
          <pc:sldMk cId="2299776747" sldId="2499"/>
        </pc:sldMkLst>
      </pc:sldChg>
      <pc:sldChg chg="del">
        <pc:chgData name="Никита Голубев" userId="3de8041b529d11ed" providerId="LiveId" clId="{37B48431-2D16-47CD-8348-D167C7C5F78C}" dt="2020-09-18T20:07:55.868" v="207" actId="47"/>
        <pc:sldMkLst>
          <pc:docMk/>
          <pc:sldMk cId="1726531369" sldId="2502"/>
        </pc:sldMkLst>
      </pc:sldChg>
      <pc:sldChg chg="del">
        <pc:chgData name="Никита Голубев" userId="3de8041b529d11ed" providerId="LiveId" clId="{37B48431-2D16-47CD-8348-D167C7C5F78C}" dt="2020-09-18T20:07:54.452" v="204" actId="47"/>
        <pc:sldMkLst>
          <pc:docMk/>
          <pc:sldMk cId="3342437024" sldId="2503"/>
        </pc:sldMkLst>
      </pc:sldChg>
      <pc:sldChg chg="del">
        <pc:chgData name="Никита Голубев" userId="3de8041b529d11ed" providerId="LiveId" clId="{37B48431-2D16-47CD-8348-D167C7C5F78C}" dt="2020-09-18T20:07:55.286" v="206" actId="47"/>
        <pc:sldMkLst>
          <pc:docMk/>
          <pc:sldMk cId="38063941" sldId="2504"/>
        </pc:sldMkLst>
      </pc:sldChg>
      <pc:sldChg chg="del">
        <pc:chgData name="Никита Голубев" userId="3de8041b529d11ed" providerId="LiveId" clId="{37B48431-2D16-47CD-8348-D167C7C5F78C}" dt="2020-09-18T20:07:56.738" v="208" actId="47"/>
        <pc:sldMkLst>
          <pc:docMk/>
          <pc:sldMk cId="2860704693" sldId="2505"/>
        </pc:sldMkLst>
      </pc:sldChg>
      <pc:sldChg chg="del">
        <pc:chgData name="Никита Голубев" userId="3de8041b529d11ed" providerId="LiveId" clId="{37B48431-2D16-47CD-8348-D167C7C5F78C}" dt="2020-09-18T20:06:23.208" v="160" actId="47"/>
        <pc:sldMkLst>
          <pc:docMk/>
          <pc:sldMk cId="3828662992" sldId="2506"/>
        </pc:sldMkLst>
      </pc:sldChg>
      <pc:sldChg chg="del">
        <pc:chgData name="Никита Голубев" userId="3de8041b529d11ed" providerId="LiveId" clId="{37B48431-2D16-47CD-8348-D167C7C5F78C}" dt="2020-09-18T20:07:54.093" v="203" actId="47"/>
        <pc:sldMkLst>
          <pc:docMk/>
          <pc:sldMk cId="3887328301" sldId="2507"/>
        </pc:sldMkLst>
      </pc:sldChg>
      <pc:sldChg chg="del">
        <pc:chgData name="Никита Голубев" userId="3de8041b529d11ed" providerId="LiveId" clId="{37B48431-2D16-47CD-8348-D167C7C5F78C}" dt="2020-09-18T20:07:54.859" v="205" actId="47"/>
        <pc:sldMkLst>
          <pc:docMk/>
          <pc:sldMk cId="3608805166" sldId="2508"/>
        </pc:sldMkLst>
      </pc:sldChg>
      <pc:sldChg chg="delSp modSp mod">
        <pc:chgData name="Никита Голубев" userId="3de8041b529d11ed" providerId="LiveId" clId="{37B48431-2D16-47CD-8348-D167C7C5F78C}" dt="2020-09-18T19:40:20.915" v="3" actId="478"/>
        <pc:sldMkLst>
          <pc:docMk/>
          <pc:sldMk cId="2093972658" sldId="2509"/>
        </pc:sldMkLst>
        <pc:spChg chg="del">
          <ac:chgData name="Никита Голубев" userId="3de8041b529d11ed" providerId="LiveId" clId="{37B48431-2D16-47CD-8348-D167C7C5F78C}" dt="2020-09-18T19:40:20.915" v="3" actId="478"/>
          <ac:spMkLst>
            <pc:docMk/>
            <pc:sldMk cId="2093972658" sldId="2509"/>
            <ac:spMk id="122" creationId="{00000000-0000-0000-0000-000000000000}"/>
          </ac:spMkLst>
        </pc:spChg>
        <pc:spChg chg="mod">
          <ac:chgData name="Никита Голубев" userId="3de8041b529d11ed" providerId="LiveId" clId="{37B48431-2D16-47CD-8348-D167C7C5F78C}" dt="2020-09-18T19:40:17.580" v="2" actId="20577"/>
          <ac:spMkLst>
            <pc:docMk/>
            <pc:sldMk cId="2093972658" sldId="2509"/>
            <ac:spMk id="123" creationId="{00000000-0000-0000-0000-000000000000}"/>
          </ac:spMkLst>
        </pc:spChg>
      </pc:sldChg>
      <pc:sldChg chg="del">
        <pc:chgData name="Никита Голубев" userId="3de8041b529d11ed" providerId="LiveId" clId="{37B48431-2D16-47CD-8348-D167C7C5F78C}" dt="2020-09-18T19:40:36.118" v="9" actId="47"/>
        <pc:sldMkLst>
          <pc:docMk/>
          <pc:sldMk cId="1390717700" sldId="2512"/>
        </pc:sldMkLst>
      </pc:sldChg>
      <pc:sldChg chg="del">
        <pc:chgData name="Никита Голубев" userId="3de8041b529d11ed" providerId="LiveId" clId="{37B48431-2D16-47CD-8348-D167C7C5F78C}" dt="2020-09-18T19:40:40.382" v="13" actId="47"/>
        <pc:sldMkLst>
          <pc:docMk/>
          <pc:sldMk cId="3043592031" sldId="2513"/>
        </pc:sldMkLst>
      </pc:sldChg>
      <pc:sldChg chg="del">
        <pc:chgData name="Никита Голубев" userId="3de8041b529d11ed" providerId="LiveId" clId="{37B48431-2D16-47CD-8348-D167C7C5F78C}" dt="2020-09-18T19:40:42.188" v="14" actId="47"/>
        <pc:sldMkLst>
          <pc:docMk/>
          <pc:sldMk cId="2336741334" sldId="2514"/>
        </pc:sldMkLst>
      </pc:sldChg>
      <pc:sldChg chg="del">
        <pc:chgData name="Никита Голубев" userId="3de8041b529d11ed" providerId="LiveId" clId="{37B48431-2D16-47CD-8348-D167C7C5F78C}" dt="2020-09-18T20:07:35.220" v="170" actId="47"/>
        <pc:sldMkLst>
          <pc:docMk/>
          <pc:sldMk cId="331013268" sldId="2515"/>
        </pc:sldMkLst>
      </pc:sldChg>
      <pc:sldChg chg="del">
        <pc:chgData name="Никита Голубев" userId="3de8041b529d11ed" providerId="LiveId" clId="{37B48431-2D16-47CD-8348-D167C7C5F78C}" dt="2020-09-18T20:07:39.968" v="174" actId="47"/>
        <pc:sldMkLst>
          <pc:docMk/>
          <pc:sldMk cId="3214320676" sldId="2516"/>
        </pc:sldMkLst>
      </pc:sldChg>
      <pc:sldChg chg="del">
        <pc:chgData name="Никита Голубев" userId="3de8041b529d11ed" providerId="LiveId" clId="{37B48431-2D16-47CD-8348-D167C7C5F78C}" dt="2020-09-18T20:07:50.460" v="191" actId="47"/>
        <pc:sldMkLst>
          <pc:docMk/>
          <pc:sldMk cId="47633997" sldId="2517"/>
        </pc:sldMkLst>
      </pc:sldChg>
      <pc:sldChg chg="del">
        <pc:chgData name="Никита Голубев" userId="3de8041b529d11ed" providerId="LiveId" clId="{37B48431-2D16-47CD-8348-D167C7C5F78C}" dt="2020-09-18T20:07:52.950" v="199" actId="47"/>
        <pc:sldMkLst>
          <pc:docMk/>
          <pc:sldMk cId="594094735" sldId="2518"/>
        </pc:sldMkLst>
      </pc:sldChg>
      <pc:sldChg chg="del">
        <pc:chgData name="Никита Голубев" userId="3de8041b529d11ed" providerId="LiveId" clId="{37B48431-2D16-47CD-8348-D167C7C5F78C}" dt="2020-09-18T19:40:33.114" v="6" actId="47"/>
        <pc:sldMkLst>
          <pc:docMk/>
          <pc:sldMk cId="3996011829" sldId="2519"/>
        </pc:sldMkLst>
      </pc:sldChg>
      <pc:sldChg chg="del">
        <pc:chgData name="Никита Голубев" userId="3de8041b529d11ed" providerId="LiveId" clId="{37B48431-2D16-47CD-8348-D167C7C5F78C}" dt="2020-09-18T19:40:37.082" v="10" actId="47"/>
        <pc:sldMkLst>
          <pc:docMk/>
          <pc:sldMk cId="1797561762" sldId="2520"/>
        </pc:sldMkLst>
      </pc:sldChg>
      <pc:sldChg chg="del">
        <pc:chgData name="Никита Голубев" userId="3de8041b529d11ed" providerId="LiveId" clId="{37B48431-2D16-47CD-8348-D167C7C5F78C}" dt="2020-09-18T20:06:40.611" v="169" actId="47"/>
        <pc:sldMkLst>
          <pc:docMk/>
          <pc:sldMk cId="4077881227" sldId="2521"/>
        </pc:sldMkLst>
      </pc:sldChg>
      <pc:sldChg chg="del">
        <pc:chgData name="Никита Голубев" userId="3de8041b529d11ed" providerId="LiveId" clId="{37B48431-2D16-47CD-8348-D167C7C5F78C}" dt="2020-09-18T20:07:38.158" v="172" actId="47"/>
        <pc:sldMkLst>
          <pc:docMk/>
          <pc:sldMk cId="3797280805" sldId="2522"/>
        </pc:sldMkLst>
      </pc:sldChg>
      <pc:sldChg chg="del">
        <pc:chgData name="Никита Голубев" userId="3de8041b529d11ed" providerId="LiveId" clId="{37B48431-2D16-47CD-8348-D167C7C5F78C}" dt="2020-09-18T20:07:44.646" v="181" actId="47"/>
        <pc:sldMkLst>
          <pc:docMk/>
          <pc:sldMk cId="2757508071" sldId="2523"/>
        </pc:sldMkLst>
      </pc:sldChg>
      <pc:sldChg chg="del">
        <pc:chgData name="Никита Голубев" userId="3de8041b529d11ed" providerId="LiveId" clId="{37B48431-2D16-47CD-8348-D167C7C5F78C}" dt="2020-09-18T20:07:50.031" v="189" actId="47"/>
        <pc:sldMkLst>
          <pc:docMk/>
          <pc:sldMk cId="3237729381" sldId="2524"/>
        </pc:sldMkLst>
      </pc:sldChg>
      <pc:sldChg chg="del">
        <pc:chgData name="Никита Голубев" userId="3de8041b529d11ed" providerId="LiveId" clId="{37B48431-2D16-47CD-8348-D167C7C5F78C}" dt="2020-09-18T20:06:28.816" v="163" actId="47"/>
        <pc:sldMkLst>
          <pc:docMk/>
          <pc:sldMk cId="448817070" sldId="2525"/>
        </pc:sldMkLst>
      </pc:sldChg>
      <pc:sldChg chg="del">
        <pc:chgData name="Никита Голубев" userId="3de8041b529d11ed" providerId="LiveId" clId="{37B48431-2D16-47CD-8348-D167C7C5F78C}" dt="2020-09-18T19:40:42.783" v="15" actId="47"/>
        <pc:sldMkLst>
          <pc:docMk/>
          <pc:sldMk cId="2414417714" sldId="2526"/>
        </pc:sldMkLst>
      </pc:sldChg>
      <pc:sldChg chg="del">
        <pc:chgData name="Никита Голубев" userId="3de8041b529d11ed" providerId="LiveId" clId="{37B48431-2D16-47CD-8348-D167C7C5F78C}" dt="2020-09-18T20:06:20.420" v="159" actId="47"/>
        <pc:sldMkLst>
          <pc:docMk/>
          <pc:sldMk cId="370659212" sldId="2527"/>
        </pc:sldMkLst>
      </pc:sldChg>
      <pc:sldChg chg="del">
        <pc:chgData name="Никита Голубев" userId="3de8041b529d11ed" providerId="LiveId" clId="{37B48431-2D16-47CD-8348-D167C7C5F78C}" dt="2020-09-18T20:06:23.996" v="161" actId="47"/>
        <pc:sldMkLst>
          <pc:docMk/>
          <pc:sldMk cId="3048271979" sldId="2528"/>
        </pc:sldMkLst>
      </pc:sldChg>
      <pc:sldChg chg="del">
        <pc:chgData name="Никита Голубев" userId="3de8041b529d11ed" providerId="LiveId" clId="{37B48431-2D16-47CD-8348-D167C7C5F78C}" dt="2020-09-18T20:06:32.799" v="165" actId="47"/>
        <pc:sldMkLst>
          <pc:docMk/>
          <pc:sldMk cId="584758777" sldId="2529"/>
        </pc:sldMkLst>
      </pc:sldChg>
      <pc:sldChg chg="del">
        <pc:chgData name="Никита Голубев" userId="3de8041b529d11ed" providerId="LiveId" clId="{37B48431-2D16-47CD-8348-D167C7C5F78C}" dt="2020-09-18T20:06:35.477" v="166" actId="47"/>
        <pc:sldMkLst>
          <pc:docMk/>
          <pc:sldMk cId="1445504799" sldId="2530"/>
        </pc:sldMkLst>
      </pc:sldChg>
      <pc:sldChg chg="del">
        <pc:chgData name="Никита Голубев" userId="3de8041b529d11ed" providerId="LiveId" clId="{37B48431-2D16-47CD-8348-D167C7C5F78C}" dt="2020-09-18T20:07:35.702" v="171" actId="47"/>
        <pc:sldMkLst>
          <pc:docMk/>
          <pc:sldMk cId="4033751101" sldId="2531"/>
        </pc:sldMkLst>
      </pc:sldChg>
      <pc:sldChg chg="del">
        <pc:chgData name="Никита Голубев" userId="3de8041b529d11ed" providerId="LiveId" clId="{37B48431-2D16-47CD-8348-D167C7C5F78C}" dt="2020-09-18T20:07:40.382" v="175" actId="47"/>
        <pc:sldMkLst>
          <pc:docMk/>
          <pc:sldMk cId="860517674" sldId="2532"/>
        </pc:sldMkLst>
      </pc:sldChg>
      <pc:sldChg chg="del">
        <pc:chgData name="Никита Голубев" userId="3de8041b529d11ed" providerId="LiveId" clId="{37B48431-2D16-47CD-8348-D167C7C5F78C}" dt="2020-09-18T20:07:41.301" v="176" actId="47"/>
        <pc:sldMkLst>
          <pc:docMk/>
          <pc:sldMk cId="3824012765" sldId="2533"/>
        </pc:sldMkLst>
      </pc:sldChg>
      <pc:sldChg chg="del">
        <pc:chgData name="Никита Голубев" userId="3de8041b529d11ed" providerId="LiveId" clId="{37B48431-2D16-47CD-8348-D167C7C5F78C}" dt="2020-09-18T20:07:43.105" v="179" actId="47"/>
        <pc:sldMkLst>
          <pc:docMk/>
          <pc:sldMk cId="1069150262" sldId="2534"/>
        </pc:sldMkLst>
      </pc:sldChg>
      <pc:sldChg chg="del">
        <pc:chgData name="Никита Голубев" userId="3de8041b529d11ed" providerId="LiveId" clId="{37B48431-2D16-47CD-8348-D167C7C5F78C}" dt="2020-09-18T20:07:51.082" v="193" actId="47"/>
        <pc:sldMkLst>
          <pc:docMk/>
          <pc:sldMk cId="328152199" sldId="2535"/>
        </pc:sldMkLst>
      </pc:sldChg>
      <pc:sldChg chg="del">
        <pc:chgData name="Никита Голубев" userId="3de8041b529d11ed" providerId="LiveId" clId="{37B48431-2D16-47CD-8348-D167C7C5F78C}" dt="2020-09-18T20:07:52.482" v="197" actId="47"/>
        <pc:sldMkLst>
          <pc:docMk/>
          <pc:sldMk cId="94083694" sldId="2536"/>
        </pc:sldMkLst>
      </pc:sldChg>
      <pc:sldChg chg="add del">
        <pc:chgData name="Никита Голубев" userId="3de8041b529d11ed" providerId="LiveId" clId="{37B48431-2D16-47CD-8348-D167C7C5F78C}" dt="2020-09-18T19:40:29.138" v="4" actId="47"/>
        <pc:sldMkLst>
          <pc:docMk/>
          <pc:sldMk cId="3475873639" sldId="25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8654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15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669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288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070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154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42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378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238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688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473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36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48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782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127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093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201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297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552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469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4777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690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00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19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432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690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18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95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608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85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2142132" y="635000"/>
            <a:ext cx="13039065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693385" y="81915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8466098" y="9245601"/>
            <a:ext cx="391133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7333087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 с аватар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5692"/>
            <a:ext cx="17340263" cy="124018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249" tIns="72249" rIns="72249" bIns="72249" numCol="1" spcCol="38100" rtlCol="0" anchor="ctr">
            <a:spAutoFit/>
          </a:bodyPr>
          <a:lstStyle/>
          <a:p>
            <a:pPr marL="0" marR="0" indent="0" algn="ctr" defTabSz="10475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7111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5404" y="1"/>
            <a:ext cx="12577530" cy="1225337"/>
          </a:xfrm>
        </p:spPr>
        <p:txBody>
          <a:bodyPr anchor="ctr"/>
          <a:lstStyle>
            <a:lvl1pPr>
              <a:defRPr sz="3129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236E347-E780-CD4E-900E-076FE1AEE8B0}"/>
              </a:ext>
            </a:extLst>
          </p:cNvPr>
          <p:cNvGrpSpPr/>
          <p:nvPr userDrawn="1"/>
        </p:nvGrpSpPr>
        <p:grpSpPr>
          <a:xfrm>
            <a:off x="13641983" y="271362"/>
            <a:ext cx="3394710" cy="538490"/>
            <a:chOff x="9591726" y="190801"/>
            <a:chExt cx="2386833" cy="378626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DE1E1DEA-EE1A-CE4B-A54A-244CBE62701C}"/>
                </a:ext>
              </a:extLst>
            </p:cNvPr>
            <p:cNvGrpSpPr/>
            <p:nvPr userDrawn="1"/>
          </p:nvGrpSpPr>
          <p:grpSpPr>
            <a:xfrm>
              <a:off x="11436209" y="190801"/>
              <a:ext cx="542350" cy="371897"/>
              <a:chOff x="15227076" y="95106"/>
              <a:chExt cx="898170" cy="615888"/>
            </a:xfrm>
          </p:grpSpPr>
          <p:sp>
            <p:nvSpPr>
              <p:cNvPr id="8" name="Правильный пятиугольник 6">
                <a:extLst>
                  <a:ext uri="{FF2B5EF4-FFF2-40B4-BE49-F238E27FC236}">
                    <a16:creationId xmlns:a16="http://schemas.microsoft.com/office/drawing/2014/main" id="{D1FCB0D3-0921-D940-9DF7-85357D1DD5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7076" y="95106"/>
                <a:ext cx="898170" cy="615888"/>
              </a:xfrm>
              <a:custGeom>
                <a:avLst/>
                <a:gdLst>
                  <a:gd name="connsiteX0" fmla="*/ 4 w 3600400"/>
                  <a:gd name="connsiteY0" fmla="*/ 934005 h 2445264"/>
                  <a:gd name="connsiteX1" fmla="*/ 1800200 w 3600400"/>
                  <a:gd name="connsiteY1" fmla="*/ 0 h 2445264"/>
                  <a:gd name="connsiteX2" fmla="*/ 3600396 w 3600400"/>
                  <a:gd name="connsiteY2" fmla="*/ 934005 h 2445264"/>
                  <a:gd name="connsiteX3" fmla="*/ 2912782 w 3600400"/>
                  <a:gd name="connsiteY3" fmla="*/ 2445258 h 2445264"/>
                  <a:gd name="connsiteX4" fmla="*/ 687618 w 3600400"/>
                  <a:gd name="connsiteY4" fmla="*/ 2445258 h 2445264"/>
                  <a:gd name="connsiteX5" fmla="*/ 4 w 3600400"/>
                  <a:gd name="connsiteY5" fmla="*/ 934005 h 2445264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912778 w 3600392"/>
                  <a:gd name="connsiteY3" fmla="*/ 2445258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35209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75403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75403"/>
                  <a:gd name="connsiteX1" fmla="*/ 1800196 w 3600392"/>
                  <a:gd name="connsiteY1" fmla="*/ 0 h 2475403"/>
                  <a:gd name="connsiteX2" fmla="*/ 3600392 w 3600392"/>
                  <a:gd name="connsiteY2" fmla="*/ 934005 h 2475403"/>
                  <a:gd name="connsiteX3" fmla="*/ 2480699 w 3600392"/>
                  <a:gd name="connsiteY3" fmla="*/ 2475403 h 2475403"/>
                  <a:gd name="connsiteX4" fmla="*/ 185197 w 3600392"/>
                  <a:gd name="connsiteY4" fmla="*/ 2460052 h 2475403"/>
                  <a:gd name="connsiteX5" fmla="*/ 0 w 3600392"/>
                  <a:gd name="connsiteY5" fmla="*/ 934005 h 24754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185197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14024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19718 h 2448416"/>
                  <a:gd name="connsiteX1" fmla="*/ 2124046 w 3600392"/>
                  <a:gd name="connsiteY1" fmla="*/ 0 h 2448416"/>
                  <a:gd name="connsiteX2" fmla="*/ 3600392 w 3600392"/>
                  <a:gd name="connsiteY2" fmla="*/ 919718 h 2448416"/>
                  <a:gd name="connsiteX3" fmla="*/ 2414024 w 3600392"/>
                  <a:gd name="connsiteY3" fmla="*/ 2448416 h 2448416"/>
                  <a:gd name="connsiteX4" fmla="*/ 207422 w 3600392"/>
                  <a:gd name="connsiteY4" fmla="*/ 2445765 h 2448416"/>
                  <a:gd name="connsiteX5" fmla="*/ 0 w 3600392"/>
                  <a:gd name="connsiteY5" fmla="*/ 919718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2390211 w 3576579"/>
                  <a:gd name="connsiteY3" fmla="*/ 2448416 h 2448416"/>
                  <a:gd name="connsiteX4" fmla="*/ 183609 w 3576579"/>
                  <a:gd name="connsiteY4" fmla="*/ 2445765 h 2448416"/>
                  <a:gd name="connsiteX5" fmla="*/ 0 w 3576579"/>
                  <a:gd name="connsiteY5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3497470 w 3576579"/>
                  <a:gd name="connsiteY3" fmla="*/ 998909 h 2448416"/>
                  <a:gd name="connsiteX4" fmla="*/ 2390211 w 3576579"/>
                  <a:gd name="connsiteY4" fmla="*/ 2448416 h 2448416"/>
                  <a:gd name="connsiteX5" fmla="*/ 183609 w 3576579"/>
                  <a:gd name="connsiteY5" fmla="*/ 2445765 h 2448416"/>
                  <a:gd name="connsiteX6" fmla="*/ 0 w 3576579"/>
                  <a:gd name="connsiteY6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2176369 w 3576579"/>
                  <a:gd name="connsiteY2" fmla="*/ 33707 h 2448416"/>
                  <a:gd name="connsiteX3" fmla="*/ 3576579 w 3576579"/>
                  <a:gd name="connsiteY3" fmla="*/ 919718 h 2448416"/>
                  <a:gd name="connsiteX4" fmla="*/ 3497470 w 3576579"/>
                  <a:gd name="connsiteY4" fmla="*/ 998909 h 2448416"/>
                  <a:gd name="connsiteX5" fmla="*/ 2390211 w 3576579"/>
                  <a:gd name="connsiteY5" fmla="*/ 2448416 h 2448416"/>
                  <a:gd name="connsiteX6" fmla="*/ 183609 w 3576579"/>
                  <a:gd name="connsiteY6" fmla="*/ 2445765 h 2448416"/>
                  <a:gd name="connsiteX7" fmla="*/ 0 w 3576579"/>
                  <a:gd name="connsiteY7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0 w 3576579"/>
                  <a:gd name="connsiteY8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6444 w 3576579"/>
                  <a:gd name="connsiteY8" fmla="*/ 1005386 h 2448416"/>
                  <a:gd name="connsiteX9" fmla="*/ 0 w 3576579"/>
                  <a:gd name="connsiteY9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183609 w 3576579"/>
                  <a:gd name="connsiteY8" fmla="*/ 2445765 h 2448416"/>
                  <a:gd name="connsiteX9" fmla="*/ 6444 w 3576579"/>
                  <a:gd name="connsiteY9" fmla="*/ 1005386 h 2448416"/>
                  <a:gd name="connsiteX10" fmla="*/ 0 w 3576579"/>
                  <a:gd name="connsiteY10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6444 w 3576579"/>
                  <a:gd name="connsiteY10" fmla="*/ 1005386 h 2448416"/>
                  <a:gd name="connsiteX11" fmla="*/ 0 w 3576579"/>
                  <a:gd name="connsiteY11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159615 w 3576579"/>
                  <a:gd name="connsiteY10" fmla="*/ 2346303 h 2448416"/>
                  <a:gd name="connsiteX11" fmla="*/ 6444 w 3576579"/>
                  <a:gd name="connsiteY11" fmla="*/ 1005386 h 2448416"/>
                  <a:gd name="connsiteX12" fmla="*/ 0 w 3576579"/>
                  <a:gd name="connsiteY12" fmla="*/ 929243 h 2448416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390211 w 3576579"/>
                  <a:gd name="connsiteY7" fmla="*/ 2448416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390211 w 3576579"/>
                  <a:gd name="connsiteY8" fmla="*/ 2448416 h 2449950"/>
                  <a:gd name="connsiteX9" fmla="*/ 2291247 w 3576579"/>
                  <a:gd name="connsiteY9" fmla="*/ 2449950 h 2449950"/>
                  <a:gd name="connsiteX10" fmla="*/ 255347 w 3576579"/>
                  <a:gd name="connsiteY10" fmla="*/ 2436994 h 2449950"/>
                  <a:gd name="connsiteX11" fmla="*/ 183609 w 3576579"/>
                  <a:gd name="connsiteY11" fmla="*/ 2445765 h 2449950"/>
                  <a:gd name="connsiteX12" fmla="*/ 159615 w 3576579"/>
                  <a:gd name="connsiteY12" fmla="*/ 2346303 h 2449950"/>
                  <a:gd name="connsiteX13" fmla="*/ 6444 w 3576579"/>
                  <a:gd name="connsiteY13" fmla="*/ 1005386 h 2449950"/>
                  <a:gd name="connsiteX14" fmla="*/ 0 w 3576579"/>
                  <a:gd name="connsiteY14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56697"/>
                  <a:gd name="connsiteX1" fmla="*/ 70265 w 3576579"/>
                  <a:gd name="connsiteY1" fmla="*/ 888785 h 2456697"/>
                  <a:gd name="connsiteX2" fmla="*/ 2035962 w 3576579"/>
                  <a:gd name="connsiteY2" fmla="*/ 27229 h 2456697"/>
                  <a:gd name="connsiteX3" fmla="*/ 2100233 w 3576579"/>
                  <a:gd name="connsiteY3" fmla="*/ 0 h 2456697"/>
                  <a:gd name="connsiteX4" fmla="*/ 2176369 w 3576579"/>
                  <a:gd name="connsiteY4" fmla="*/ 33707 h 2456697"/>
                  <a:gd name="connsiteX5" fmla="*/ 3576579 w 3576579"/>
                  <a:gd name="connsiteY5" fmla="*/ 919718 h 2456697"/>
                  <a:gd name="connsiteX6" fmla="*/ 3497470 w 3576579"/>
                  <a:gd name="connsiteY6" fmla="*/ 998909 h 2456697"/>
                  <a:gd name="connsiteX7" fmla="*/ 2450801 w 3576579"/>
                  <a:gd name="connsiteY7" fmla="*/ 2359259 h 2456697"/>
                  <a:gd name="connsiteX8" fmla="*/ 2291247 w 3576579"/>
                  <a:gd name="connsiteY8" fmla="*/ 2449950 h 2456697"/>
                  <a:gd name="connsiteX9" fmla="*/ 255347 w 3576579"/>
                  <a:gd name="connsiteY9" fmla="*/ 2436994 h 2456697"/>
                  <a:gd name="connsiteX10" fmla="*/ 183609 w 3576579"/>
                  <a:gd name="connsiteY10" fmla="*/ 2445765 h 2456697"/>
                  <a:gd name="connsiteX11" fmla="*/ 159615 w 3576579"/>
                  <a:gd name="connsiteY11" fmla="*/ 2346303 h 2456697"/>
                  <a:gd name="connsiteX12" fmla="*/ 6444 w 3576579"/>
                  <a:gd name="connsiteY12" fmla="*/ 1005386 h 2456697"/>
                  <a:gd name="connsiteX13" fmla="*/ 0 w 3576579"/>
                  <a:gd name="connsiteY13" fmla="*/ 929243 h 2456697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300022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576579 w 3576579"/>
                  <a:gd name="connsiteY5" fmla="*/ 919718 h 2443473"/>
                  <a:gd name="connsiteX6" fmla="*/ 3497470 w 3576579"/>
                  <a:gd name="connsiteY6" fmla="*/ 998909 h 2443473"/>
                  <a:gd name="connsiteX7" fmla="*/ 2450801 w 3576579"/>
                  <a:gd name="connsiteY7" fmla="*/ 2359259 h 2443473"/>
                  <a:gd name="connsiteX8" fmla="*/ 2252955 w 3576579"/>
                  <a:gd name="connsiteY8" fmla="*/ 2443473 h 2443473"/>
                  <a:gd name="connsiteX9" fmla="*/ 300022 w 3576579"/>
                  <a:gd name="connsiteY9" fmla="*/ 2436994 h 2443473"/>
                  <a:gd name="connsiteX10" fmla="*/ 159615 w 3576579"/>
                  <a:gd name="connsiteY10" fmla="*/ 2346303 h 2443473"/>
                  <a:gd name="connsiteX11" fmla="*/ 6444 w 3576579"/>
                  <a:gd name="connsiteY11" fmla="*/ 1005386 h 2443473"/>
                  <a:gd name="connsiteX12" fmla="*/ 0 w 3576579"/>
                  <a:gd name="connsiteY12" fmla="*/ 929243 h 2443473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484706 w 3576579"/>
                  <a:gd name="connsiteY5" fmla="*/ 836963 h 2443473"/>
                  <a:gd name="connsiteX6" fmla="*/ 3576579 w 3576579"/>
                  <a:gd name="connsiteY6" fmla="*/ 919718 h 2443473"/>
                  <a:gd name="connsiteX7" fmla="*/ 3497470 w 3576579"/>
                  <a:gd name="connsiteY7" fmla="*/ 998909 h 2443473"/>
                  <a:gd name="connsiteX8" fmla="*/ 2450801 w 3576579"/>
                  <a:gd name="connsiteY8" fmla="*/ 2359259 h 2443473"/>
                  <a:gd name="connsiteX9" fmla="*/ 2252955 w 3576579"/>
                  <a:gd name="connsiteY9" fmla="*/ 2443473 h 2443473"/>
                  <a:gd name="connsiteX10" fmla="*/ 300022 w 3576579"/>
                  <a:gd name="connsiteY10" fmla="*/ 2436994 h 2443473"/>
                  <a:gd name="connsiteX11" fmla="*/ 159615 w 3576579"/>
                  <a:gd name="connsiteY11" fmla="*/ 2346303 h 2443473"/>
                  <a:gd name="connsiteX12" fmla="*/ 6444 w 3576579"/>
                  <a:gd name="connsiteY12" fmla="*/ 1005386 h 2443473"/>
                  <a:gd name="connsiteX13" fmla="*/ 0 w 3576579"/>
                  <a:gd name="connsiteY13" fmla="*/ 929243 h 2443473"/>
                  <a:gd name="connsiteX0" fmla="*/ 0 w 3497470"/>
                  <a:gd name="connsiteY0" fmla="*/ 929243 h 2443473"/>
                  <a:gd name="connsiteX1" fmla="*/ 70265 w 3497470"/>
                  <a:gd name="connsiteY1" fmla="*/ 888785 h 2443473"/>
                  <a:gd name="connsiteX2" fmla="*/ 2035962 w 3497470"/>
                  <a:gd name="connsiteY2" fmla="*/ 27229 h 2443473"/>
                  <a:gd name="connsiteX3" fmla="*/ 2100233 w 3497470"/>
                  <a:gd name="connsiteY3" fmla="*/ 0 h 2443473"/>
                  <a:gd name="connsiteX4" fmla="*/ 2176369 w 3497470"/>
                  <a:gd name="connsiteY4" fmla="*/ 33707 h 2443473"/>
                  <a:gd name="connsiteX5" fmla="*/ 3484706 w 3497470"/>
                  <a:gd name="connsiteY5" fmla="*/ 836963 h 2443473"/>
                  <a:gd name="connsiteX6" fmla="*/ 3497470 w 3497470"/>
                  <a:gd name="connsiteY6" fmla="*/ 998909 h 2443473"/>
                  <a:gd name="connsiteX7" fmla="*/ 2450801 w 3497470"/>
                  <a:gd name="connsiteY7" fmla="*/ 2359259 h 2443473"/>
                  <a:gd name="connsiteX8" fmla="*/ 2252955 w 3497470"/>
                  <a:gd name="connsiteY8" fmla="*/ 2443473 h 2443473"/>
                  <a:gd name="connsiteX9" fmla="*/ 300022 w 3497470"/>
                  <a:gd name="connsiteY9" fmla="*/ 2436994 h 2443473"/>
                  <a:gd name="connsiteX10" fmla="*/ 159615 w 3497470"/>
                  <a:gd name="connsiteY10" fmla="*/ 2346303 h 2443473"/>
                  <a:gd name="connsiteX11" fmla="*/ 6444 w 3497470"/>
                  <a:gd name="connsiteY11" fmla="*/ 1005386 h 2443473"/>
                  <a:gd name="connsiteX12" fmla="*/ 0 w 3497470"/>
                  <a:gd name="connsiteY12" fmla="*/ 929243 h 2443473"/>
                  <a:gd name="connsiteX0" fmla="*/ 0 w 3520362"/>
                  <a:gd name="connsiteY0" fmla="*/ 929243 h 2443473"/>
                  <a:gd name="connsiteX1" fmla="*/ 70265 w 3520362"/>
                  <a:gd name="connsiteY1" fmla="*/ 888785 h 2443473"/>
                  <a:gd name="connsiteX2" fmla="*/ 2035962 w 3520362"/>
                  <a:gd name="connsiteY2" fmla="*/ 27229 h 2443473"/>
                  <a:gd name="connsiteX3" fmla="*/ 2100233 w 3520362"/>
                  <a:gd name="connsiteY3" fmla="*/ 0 h 2443473"/>
                  <a:gd name="connsiteX4" fmla="*/ 2176369 w 3520362"/>
                  <a:gd name="connsiteY4" fmla="*/ 33707 h 2443473"/>
                  <a:gd name="connsiteX5" fmla="*/ 3484706 w 3520362"/>
                  <a:gd name="connsiteY5" fmla="*/ 836963 h 2443473"/>
                  <a:gd name="connsiteX6" fmla="*/ 3497470 w 3520362"/>
                  <a:gd name="connsiteY6" fmla="*/ 998909 h 2443473"/>
                  <a:gd name="connsiteX7" fmla="*/ 2450801 w 3520362"/>
                  <a:gd name="connsiteY7" fmla="*/ 2359259 h 2443473"/>
                  <a:gd name="connsiteX8" fmla="*/ 2252955 w 3520362"/>
                  <a:gd name="connsiteY8" fmla="*/ 2443473 h 2443473"/>
                  <a:gd name="connsiteX9" fmla="*/ 300022 w 3520362"/>
                  <a:gd name="connsiteY9" fmla="*/ 2436994 h 2443473"/>
                  <a:gd name="connsiteX10" fmla="*/ 159615 w 3520362"/>
                  <a:gd name="connsiteY10" fmla="*/ 2346303 h 2443473"/>
                  <a:gd name="connsiteX11" fmla="*/ 6444 w 3520362"/>
                  <a:gd name="connsiteY11" fmla="*/ 1005386 h 2443473"/>
                  <a:gd name="connsiteX12" fmla="*/ 0 w 3520362"/>
                  <a:gd name="connsiteY12" fmla="*/ 929243 h 2443473"/>
                  <a:gd name="connsiteX0" fmla="*/ 0 w 3531962"/>
                  <a:gd name="connsiteY0" fmla="*/ 929243 h 2443473"/>
                  <a:gd name="connsiteX1" fmla="*/ 70265 w 3531962"/>
                  <a:gd name="connsiteY1" fmla="*/ 888785 h 2443473"/>
                  <a:gd name="connsiteX2" fmla="*/ 2035962 w 3531962"/>
                  <a:gd name="connsiteY2" fmla="*/ 27229 h 2443473"/>
                  <a:gd name="connsiteX3" fmla="*/ 2100233 w 3531962"/>
                  <a:gd name="connsiteY3" fmla="*/ 0 h 2443473"/>
                  <a:gd name="connsiteX4" fmla="*/ 2176369 w 3531962"/>
                  <a:gd name="connsiteY4" fmla="*/ 33707 h 2443473"/>
                  <a:gd name="connsiteX5" fmla="*/ 3484706 w 3531962"/>
                  <a:gd name="connsiteY5" fmla="*/ 836963 h 2443473"/>
                  <a:gd name="connsiteX6" fmla="*/ 3497470 w 3531962"/>
                  <a:gd name="connsiteY6" fmla="*/ 998909 h 2443473"/>
                  <a:gd name="connsiteX7" fmla="*/ 2450801 w 3531962"/>
                  <a:gd name="connsiteY7" fmla="*/ 2359259 h 2443473"/>
                  <a:gd name="connsiteX8" fmla="*/ 2252955 w 3531962"/>
                  <a:gd name="connsiteY8" fmla="*/ 2443473 h 2443473"/>
                  <a:gd name="connsiteX9" fmla="*/ 300022 w 3531962"/>
                  <a:gd name="connsiteY9" fmla="*/ 2436994 h 2443473"/>
                  <a:gd name="connsiteX10" fmla="*/ 159615 w 3531962"/>
                  <a:gd name="connsiteY10" fmla="*/ 2346303 h 2443473"/>
                  <a:gd name="connsiteX11" fmla="*/ 6444 w 3531962"/>
                  <a:gd name="connsiteY11" fmla="*/ 1005386 h 2443473"/>
                  <a:gd name="connsiteX12" fmla="*/ 0 w 3531962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02014 h 2416244"/>
                  <a:gd name="connsiteX1" fmla="*/ 70265 w 3529781"/>
                  <a:gd name="connsiteY1" fmla="*/ 861556 h 2416244"/>
                  <a:gd name="connsiteX2" fmla="*/ 2035962 w 3529781"/>
                  <a:gd name="connsiteY2" fmla="*/ 0 h 2416244"/>
                  <a:gd name="connsiteX3" fmla="*/ 2176369 w 3529781"/>
                  <a:gd name="connsiteY3" fmla="*/ 6478 h 2416244"/>
                  <a:gd name="connsiteX4" fmla="*/ 3484706 w 3529781"/>
                  <a:gd name="connsiteY4" fmla="*/ 809734 h 2416244"/>
                  <a:gd name="connsiteX5" fmla="*/ 3497470 w 3529781"/>
                  <a:gd name="connsiteY5" fmla="*/ 971680 h 2416244"/>
                  <a:gd name="connsiteX6" fmla="*/ 2450801 w 3529781"/>
                  <a:gd name="connsiteY6" fmla="*/ 2332030 h 2416244"/>
                  <a:gd name="connsiteX7" fmla="*/ 2252955 w 3529781"/>
                  <a:gd name="connsiteY7" fmla="*/ 2416244 h 2416244"/>
                  <a:gd name="connsiteX8" fmla="*/ 300022 w 3529781"/>
                  <a:gd name="connsiteY8" fmla="*/ 2409765 h 2416244"/>
                  <a:gd name="connsiteX9" fmla="*/ 159615 w 3529781"/>
                  <a:gd name="connsiteY9" fmla="*/ 2319074 h 2416244"/>
                  <a:gd name="connsiteX10" fmla="*/ 6444 w 3529781"/>
                  <a:gd name="connsiteY10" fmla="*/ 978157 h 2416244"/>
                  <a:gd name="connsiteX11" fmla="*/ 0 w 3529781"/>
                  <a:gd name="connsiteY11" fmla="*/ 902014 h 2416244"/>
                  <a:gd name="connsiteX0" fmla="*/ 0 w 3529781"/>
                  <a:gd name="connsiteY0" fmla="*/ 912202 h 2426432"/>
                  <a:gd name="connsiteX1" fmla="*/ 70265 w 3529781"/>
                  <a:gd name="connsiteY1" fmla="*/ 871744 h 2426432"/>
                  <a:gd name="connsiteX2" fmla="*/ 2035962 w 3529781"/>
                  <a:gd name="connsiteY2" fmla="*/ 10188 h 2426432"/>
                  <a:gd name="connsiteX3" fmla="*/ 2176369 w 3529781"/>
                  <a:gd name="connsiteY3" fmla="*/ 16666 h 2426432"/>
                  <a:gd name="connsiteX4" fmla="*/ 3484706 w 3529781"/>
                  <a:gd name="connsiteY4" fmla="*/ 819922 h 2426432"/>
                  <a:gd name="connsiteX5" fmla="*/ 3497470 w 3529781"/>
                  <a:gd name="connsiteY5" fmla="*/ 981868 h 2426432"/>
                  <a:gd name="connsiteX6" fmla="*/ 2450801 w 3529781"/>
                  <a:gd name="connsiteY6" fmla="*/ 2342218 h 2426432"/>
                  <a:gd name="connsiteX7" fmla="*/ 2252955 w 3529781"/>
                  <a:gd name="connsiteY7" fmla="*/ 2426432 h 2426432"/>
                  <a:gd name="connsiteX8" fmla="*/ 300022 w 3529781"/>
                  <a:gd name="connsiteY8" fmla="*/ 2419953 h 2426432"/>
                  <a:gd name="connsiteX9" fmla="*/ 159615 w 3529781"/>
                  <a:gd name="connsiteY9" fmla="*/ 2329262 h 2426432"/>
                  <a:gd name="connsiteX10" fmla="*/ 6444 w 3529781"/>
                  <a:gd name="connsiteY10" fmla="*/ 988345 h 2426432"/>
                  <a:gd name="connsiteX11" fmla="*/ 0 w 3529781"/>
                  <a:gd name="connsiteY11" fmla="*/ 912202 h 2426432"/>
                  <a:gd name="connsiteX0" fmla="*/ 0 w 3529781"/>
                  <a:gd name="connsiteY0" fmla="*/ 920646 h 2434876"/>
                  <a:gd name="connsiteX1" fmla="*/ 70265 w 3529781"/>
                  <a:gd name="connsiteY1" fmla="*/ 880188 h 2434876"/>
                  <a:gd name="connsiteX2" fmla="*/ 2035962 w 3529781"/>
                  <a:gd name="connsiteY2" fmla="*/ 18632 h 2434876"/>
                  <a:gd name="connsiteX3" fmla="*/ 2176369 w 3529781"/>
                  <a:gd name="connsiteY3" fmla="*/ 25110 h 2434876"/>
                  <a:gd name="connsiteX4" fmla="*/ 3484706 w 3529781"/>
                  <a:gd name="connsiteY4" fmla="*/ 828366 h 2434876"/>
                  <a:gd name="connsiteX5" fmla="*/ 3497470 w 3529781"/>
                  <a:gd name="connsiteY5" fmla="*/ 990312 h 2434876"/>
                  <a:gd name="connsiteX6" fmla="*/ 2450801 w 3529781"/>
                  <a:gd name="connsiteY6" fmla="*/ 2350662 h 2434876"/>
                  <a:gd name="connsiteX7" fmla="*/ 2252955 w 3529781"/>
                  <a:gd name="connsiteY7" fmla="*/ 2434876 h 2434876"/>
                  <a:gd name="connsiteX8" fmla="*/ 300022 w 3529781"/>
                  <a:gd name="connsiteY8" fmla="*/ 2428397 h 2434876"/>
                  <a:gd name="connsiteX9" fmla="*/ 159615 w 3529781"/>
                  <a:gd name="connsiteY9" fmla="*/ 2337706 h 2434876"/>
                  <a:gd name="connsiteX10" fmla="*/ 6444 w 3529781"/>
                  <a:gd name="connsiteY10" fmla="*/ 996789 h 2434876"/>
                  <a:gd name="connsiteX11" fmla="*/ 0 w 3529781"/>
                  <a:gd name="connsiteY11" fmla="*/ 920646 h 2434876"/>
                  <a:gd name="connsiteX0" fmla="*/ 0 w 3529781"/>
                  <a:gd name="connsiteY0" fmla="*/ 912903 h 2427133"/>
                  <a:gd name="connsiteX1" fmla="*/ 70265 w 3529781"/>
                  <a:gd name="connsiteY1" fmla="*/ 872445 h 2427133"/>
                  <a:gd name="connsiteX2" fmla="*/ 2010433 w 3529781"/>
                  <a:gd name="connsiteY2" fmla="*/ 30323 h 2427133"/>
                  <a:gd name="connsiteX3" fmla="*/ 2176369 w 3529781"/>
                  <a:gd name="connsiteY3" fmla="*/ 17367 h 2427133"/>
                  <a:gd name="connsiteX4" fmla="*/ 3484706 w 3529781"/>
                  <a:gd name="connsiteY4" fmla="*/ 820623 h 2427133"/>
                  <a:gd name="connsiteX5" fmla="*/ 3497470 w 3529781"/>
                  <a:gd name="connsiteY5" fmla="*/ 982569 h 2427133"/>
                  <a:gd name="connsiteX6" fmla="*/ 2450801 w 3529781"/>
                  <a:gd name="connsiteY6" fmla="*/ 2342919 h 2427133"/>
                  <a:gd name="connsiteX7" fmla="*/ 2252955 w 3529781"/>
                  <a:gd name="connsiteY7" fmla="*/ 2427133 h 2427133"/>
                  <a:gd name="connsiteX8" fmla="*/ 300022 w 3529781"/>
                  <a:gd name="connsiteY8" fmla="*/ 2420654 h 2427133"/>
                  <a:gd name="connsiteX9" fmla="*/ 159615 w 3529781"/>
                  <a:gd name="connsiteY9" fmla="*/ 2329963 h 2427133"/>
                  <a:gd name="connsiteX10" fmla="*/ 6444 w 3529781"/>
                  <a:gd name="connsiteY10" fmla="*/ 989046 h 2427133"/>
                  <a:gd name="connsiteX11" fmla="*/ 0 w 3529781"/>
                  <a:gd name="connsiteY11" fmla="*/ 912903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8599 w 3531936"/>
                  <a:gd name="connsiteY0" fmla="*/ 989046 h 2427133"/>
                  <a:gd name="connsiteX1" fmla="*/ 72420 w 3531936"/>
                  <a:gd name="connsiteY1" fmla="*/ 872445 h 2427133"/>
                  <a:gd name="connsiteX2" fmla="*/ 2012588 w 3531936"/>
                  <a:gd name="connsiteY2" fmla="*/ 30323 h 2427133"/>
                  <a:gd name="connsiteX3" fmla="*/ 2178524 w 3531936"/>
                  <a:gd name="connsiteY3" fmla="*/ 17367 h 2427133"/>
                  <a:gd name="connsiteX4" fmla="*/ 3486861 w 3531936"/>
                  <a:gd name="connsiteY4" fmla="*/ 820623 h 2427133"/>
                  <a:gd name="connsiteX5" fmla="*/ 3499625 w 3531936"/>
                  <a:gd name="connsiteY5" fmla="*/ 982569 h 2427133"/>
                  <a:gd name="connsiteX6" fmla="*/ 2452956 w 3531936"/>
                  <a:gd name="connsiteY6" fmla="*/ 2342919 h 2427133"/>
                  <a:gd name="connsiteX7" fmla="*/ 2255110 w 3531936"/>
                  <a:gd name="connsiteY7" fmla="*/ 2427133 h 2427133"/>
                  <a:gd name="connsiteX8" fmla="*/ 302177 w 3531936"/>
                  <a:gd name="connsiteY8" fmla="*/ 2420654 h 2427133"/>
                  <a:gd name="connsiteX9" fmla="*/ 161770 w 3531936"/>
                  <a:gd name="connsiteY9" fmla="*/ 2329963 h 2427133"/>
                  <a:gd name="connsiteX10" fmla="*/ 8599 w 3531936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1027913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1027913 h 2427133"/>
                  <a:gd name="connsiteX0" fmla="*/ 5782 w 3529119"/>
                  <a:gd name="connsiteY0" fmla="*/ 1027913 h 2427133"/>
                  <a:gd name="connsiteX1" fmla="*/ 69603 w 3529119"/>
                  <a:gd name="connsiteY1" fmla="*/ 872445 h 2427133"/>
                  <a:gd name="connsiteX2" fmla="*/ 2009771 w 3529119"/>
                  <a:gd name="connsiteY2" fmla="*/ 30323 h 2427133"/>
                  <a:gd name="connsiteX3" fmla="*/ 2175707 w 3529119"/>
                  <a:gd name="connsiteY3" fmla="*/ 17367 h 2427133"/>
                  <a:gd name="connsiteX4" fmla="*/ 3484044 w 3529119"/>
                  <a:gd name="connsiteY4" fmla="*/ 820623 h 2427133"/>
                  <a:gd name="connsiteX5" fmla="*/ 3496808 w 3529119"/>
                  <a:gd name="connsiteY5" fmla="*/ 982569 h 2427133"/>
                  <a:gd name="connsiteX6" fmla="*/ 2450139 w 3529119"/>
                  <a:gd name="connsiteY6" fmla="*/ 2342919 h 2427133"/>
                  <a:gd name="connsiteX7" fmla="*/ 2252293 w 3529119"/>
                  <a:gd name="connsiteY7" fmla="*/ 2427133 h 2427133"/>
                  <a:gd name="connsiteX8" fmla="*/ 299360 w 3529119"/>
                  <a:gd name="connsiteY8" fmla="*/ 2420654 h 2427133"/>
                  <a:gd name="connsiteX9" fmla="*/ 158953 w 3529119"/>
                  <a:gd name="connsiteY9" fmla="*/ 2329963 h 2427133"/>
                  <a:gd name="connsiteX10" fmla="*/ 5782 w 3529119"/>
                  <a:gd name="connsiteY10" fmla="*/ 1027913 h 2427133"/>
                  <a:gd name="connsiteX0" fmla="*/ 2978 w 3526315"/>
                  <a:gd name="connsiteY0" fmla="*/ 1027913 h 2427133"/>
                  <a:gd name="connsiteX1" fmla="*/ 66799 w 3526315"/>
                  <a:gd name="connsiteY1" fmla="*/ 872445 h 2427133"/>
                  <a:gd name="connsiteX2" fmla="*/ 2006967 w 3526315"/>
                  <a:gd name="connsiteY2" fmla="*/ 30323 h 2427133"/>
                  <a:gd name="connsiteX3" fmla="*/ 2172903 w 3526315"/>
                  <a:gd name="connsiteY3" fmla="*/ 17367 h 2427133"/>
                  <a:gd name="connsiteX4" fmla="*/ 3481240 w 3526315"/>
                  <a:gd name="connsiteY4" fmla="*/ 820623 h 2427133"/>
                  <a:gd name="connsiteX5" fmla="*/ 3494004 w 3526315"/>
                  <a:gd name="connsiteY5" fmla="*/ 982569 h 2427133"/>
                  <a:gd name="connsiteX6" fmla="*/ 2447335 w 3526315"/>
                  <a:gd name="connsiteY6" fmla="*/ 2342919 h 2427133"/>
                  <a:gd name="connsiteX7" fmla="*/ 2249489 w 3526315"/>
                  <a:gd name="connsiteY7" fmla="*/ 2427133 h 2427133"/>
                  <a:gd name="connsiteX8" fmla="*/ 296556 w 3526315"/>
                  <a:gd name="connsiteY8" fmla="*/ 2420654 h 2427133"/>
                  <a:gd name="connsiteX9" fmla="*/ 156149 w 3526315"/>
                  <a:gd name="connsiteY9" fmla="*/ 2329963 h 2427133"/>
                  <a:gd name="connsiteX10" fmla="*/ 2978 w 3526315"/>
                  <a:gd name="connsiteY10" fmla="*/ 1027913 h 242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26315" h="2427133">
                    <a:moveTo>
                      <a:pt x="2978" y="1027913"/>
                    </a:moveTo>
                    <a:cubicBezTo>
                      <a:pt x="-1276" y="969613"/>
                      <a:pt x="-11914" y="917789"/>
                      <a:pt x="66799" y="872445"/>
                    </a:cubicBezTo>
                    <a:lnTo>
                      <a:pt x="2006967" y="30323"/>
                    </a:lnTo>
                    <a:cubicBezTo>
                      <a:pt x="2053769" y="6569"/>
                      <a:pt x="2100572" y="-17182"/>
                      <a:pt x="2172903" y="17367"/>
                    </a:cubicBezTo>
                    <a:lnTo>
                      <a:pt x="3481240" y="820623"/>
                    </a:lnTo>
                    <a:cubicBezTo>
                      <a:pt x="3555699" y="881083"/>
                      <a:pt x="3521660" y="948021"/>
                      <a:pt x="3494004" y="982569"/>
                    </a:cubicBezTo>
                    <a:lnTo>
                      <a:pt x="2447335" y="2342919"/>
                    </a:lnTo>
                    <a:cubicBezTo>
                      <a:pt x="2381386" y="2424973"/>
                      <a:pt x="2340967" y="2422814"/>
                      <a:pt x="2249489" y="2427133"/>
                    </a:cubicBezTo>
                    <a:lnTo>
                      <a:pt x="296556" y="2420654"/>
                    </a:lnTo>
                    <a:cubicBezTo>
                      <a:pt x="188060" y="2416335"/>
                      <a:pt x="168913" y="2373149"/>
                      <a:pt x="156149" y="2329963"/>
                    </a:cubicBezTo>
                    <a:lnTo>
                      <a:pt x="2978" y="1027913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41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B30414-AE2B-3840-AFE1-C16B7B2A1D33}"/>
                  </a:ext>
                </a:extLst>
              </p:cNvPr>
              <p:cNvSpPr txBox="1"/>
              <p:nvPr/>
            </p:nvSpPr>
            <p:spPr>
              <a:xfrm>
                <a:off x="15235676" y="283644"/>
                <a:ext cx="812309" cy="33688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ru-RU" sz="128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Блок</a:t>
                </a:r>
                <a:r>
                  <a:rPr lang="ru-RU" sz="1280" baseline="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 Т</a:t>
                </a:r>
                <a:endParaRPr lang="ru-RU" sz="1280" dirty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486A3A4F-07ED-9A46-A946-928B81745769}"/>
                </a:ext>
              </a:extLst>
            </p:cNvPr>
            <p:cNvSpPr/>
            <p:nvPr userDrawn="1"/>
          </p:nvSpPr>
          <p:spPr>
            <a:xfrm>
              <a:off x="9591726" y="286073"/>
              <a:ext cx="1505560" cy="28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36" y="0"/>
                  </a:moveTo>
                  <a:lnTo>
                    <a:pt x="1286" y="5042"/>
                  </a:lnTo>
                  <a:lnTo>
                    <a:pt x="551" y="2798"/>
                  </a:lnTo>
                  <a:cubicBezTo>
                    <a:pt x="499" y="3104"/>
                    <a:pt x="449" y="3428"/>
                    <a:pt x="403" y="3762"/>
                  </a:cubicBezTo>
                  <a:cubicBezTo>
                    <a:pt x="403" y="3762"/>
                    <a:pt x="1286" y="6458"/>
                    <a:pt x="1286" y="6458"/>
                  </a:cubicBezTo>
                  <a:lnTo>
                    <a:pt x="3183" y="659"/>
                  </a:lnTo>
                  <a:cubicBezTo>
                    <a:pt x="3104" y="413"/>
                    <a:pt x="3022" y="191"/>
                    <a:pt x="2936" y="0"/>
                  </a:cubicBezTo>
                  <a:close/>
                  <a:moveTo>
                    <a:pt x="3397" y="1421"/>
                  </a:moveTo>
                  <a:lnTo>
                    <a:pt x="1286" y="7874"/>
                  </a:lnTo>
                  <a:lnTo>
                    <a:pt x="277" y="4790"/>
                  </a:lnTo>
                  <a:cubicBezTo>
                    <a:pt x="239" y="5144"/>
                    <a:pt x="205" y="5514"/>
                    <a:pt x="174" y="5891"/>
                  </a:cubicBezTo>
                  <a:lnTo>
                    <a:pt x="1286" y="9285"/>
                  </a:lnTo>
                  <a:cubicBezTo>
                    <a:pt x="1286" y="9285"/>
                    <a:pt x="3583" y="2264"/>
                    <a:pt x="3583" y="2264"/>
                  </a:cubicBezTo>
                  <a:cubicBezTo>
                    <a:pt x="3524" y="1964"/>
                    <a:pt x="3462" y="1684"/>
                    <a:pt x="3397" y="1421"/>
                  </a:cubicBezTo>
                  <a:close/>
                  <a:moveTo>
                    <a:pt x="6427" y="2793"/>
                  </a:moveTo>
                  <a:cubicBezTo>
                    <a:pt x="5648" y="2793"/>
                    <a:pt x="5344" y="5127"/>
                    <a:pt x="5344" y="8979"/>
                  </a:cubicBezTo>
                  <a:cubicBezTo>
                    <a:pt x="5344" y="12999"/>
                    <a:pt x="5724" y="14870"/>
                    <a:pt x="6383" y="14870"/>
                  </a:cubicBezTo>
                  <a:cubicBezTo>
                    <a:pt x="6662" y="14870"/>
                    <a:pt x="6932" y="14483"/>
                    <a:pt x="7133" y="13799"/>
                  </a:cubicBezTo>
                  <a:lnTo>
                    <a:pt x="7064" y="13101"/>
                  </a:lnTo>
                  <a:cubicBezTo>
                    <a:pt x="6932" y="13451"/>
                    <a:pt x="6772" y="13784"/>
                    <a:pt x="6514" y="13784"/>
                  </a:cubicBezTo>
                  <a:cubicBezTo>
                    <a:pt x="5971" y="13784"/>
                    <a:pt x="5856" y="11550"/>
                    <a:pt x="5856" y="8548"/>
                  </a:cubicBezTo>
                  <a:cubicBezTo>
                    <a:pt x="5856" y="5396"/>
                    <a:pt x="5975" y="3559"/>
                    <a:pt x="6442" y="3559"/>
                  </a:cubicBezTo>
                  <a:cubicBezTo>
                    <a:pt x="6741" y="3559"/>
                    <a:pt x="6837" y="4161"/>
                    <a:pt x="6888" y="5028"/>
                  </a:cubicBezTo>
                  <a:lnTo>
                    <a:pt x="6926" y="5760"/>
                  </a:lnTo>
                  <a:lnTo>
                    <a:pt x="7066" y="5760"/>
                  </a:lnTo>
                  <a:cubicBezTo>
                    <a:pt x="7060" y="4976"/>
                    <a:pt x="7060" y="4110"/>
                    <a:pt x="7066" y="3326"/>
                  </a:cubicBezTo>
                  <a:cubicBezTo>
                    <a:pt x="7004" y="3193"/>
                    <a:pt x="6772" y="2793"/>
                    <a:pt x="6427" y="2793"/>
                  </a:cubicBezTo>
                  <a:close/>
                  <a:moveTo>
                    <a:pt x="7330" y="2992"/>
                  </a:moveTo>
                  <a:lnTo>
                    <a:pt x="7330" y="3360"/>
                  </a:lnTo>
                  <a:cubicBezTo>
                    <a:pt x="7440" y="3493"/>
                    <a:pt x="7456" y="3662"/>
                    <a:pt x="7456" y="4296"/>
                  </a:cubicBezTo>
                  <a:lnTo>
                    <a:pt x="7456" y="13367"/>
                  </a:lnTo>
                  <a:cubicBezTo>
                    <a:pt x="7456" y="14001"/>
                    <a:pt x="7440" y="14170"/>
                    <a:pt x="7330" y="14303"/>
                  </a:cubicBezTo>
                  <a:lnTo>
                    <a:pt x="7330" y="14667"/>
                  </a:lnTo>
                  <a:lnTo>
                    <a:pt x="8210" y="14667"/>
                  </a:lnTo>
                  <a:cubicBezTo>
                    <a:pt x="8747" y="14667"/>
                    <a:pt x="9079" y="13899"/>
                    <a:pt x="9079" y="10764"/>
                  </a:cubicBezTo>
                  <a:cubicBezTo>
                    <a:pt x="9079" y="7545"/>
                    <a:pt x="8652" y="7181"/>
                    <a:pt x="8049" y="7181"/>
                  </a:cubicBezTo>
                  <a:lnTo>
                    <a:pt x="7927" y="7181"/>
                  </a:lnTo>
                  <a:lnTo>
                    <a:pt x="7927" y="4412"/>
                  </a:lnTo>
                  <a:cubicBezTo>
                    <a:pt x="7927" y="3912"/>
                    <a:pt x="7946" y="3728"/>
                    <a:pt x="8084" y="3728"/>
                  </a:cubicBezTo>
                  <a:cubicBezTo>
                    <a:pt x="8084" y="3728"/>
                    <a:pt x="8385" y="3728"/>
                    <a:pt x="8385" y="3728"/>
                  </a:cubicBezTo>
                  <a:cubicBezTo>
                    <a:pt x="8671" y="3728"/>
                    <a:pt x="8749" y="3842"/>
                    <a:pt x="8818" y="5042"/>
                  </a:cubicBezTo>
                  <a:lnTo>
                    <a:pt x="8847" y="5527"/>
                  </a:lnTo>
                  <a:lnTo>
                    <a:pt x="8966" y="5527"/>
                  </a:lnTo>
                  <a:cubicBezTo>
                    <a:pt x="8960" y="4677"/>
                    <a:pt x="8960" y="3842"/>
                    <a:pt x="8966" y="2992"/>
                  </a:cubicBezTo>
                  <a:lnTo>
                    <a:pt x="7330" y="2992"/>
                  </a:lnTo>
                  <a:close/>
                  <a:moveTo>
                    <a:pt x="9327" y="2992"/>
                  </a:moveTo>
                  <a:lnTo>
                    <a:pt x="9327" y="3360"/>
                  </a:lnTo>
                  <a:cubicBezTo>
                    <a:pt x="9437" y="3493"/>
                    <a:pt x="9453" y="3662"/>
                    <a:pt x="9453" y="4296"/>
                  </a:cubicBezTo>
                  <a:lnTo>
                    <a:pt x="9453" y="13367"/>
                  </a:lnTo>
                  <a:cubicBezTo>
                    <a:pt x="9453" y="14001"/>
                    <a:pt x="9437" y="14170"/>
                    <a:pt x="9327" y="14303"/>
                  </a:cubicBezTo>
                  <a:lnTo>
                    <a:pt x="9327" y="14667"/>
                  </a:lnTo>
                  <a:lnTo>
                    <a:pt x="10909" y="14667"/>
                  </a:lnTo>
                  <a:cubicBezTo>
                    <a:pt x="10903" y="13766"/>
                    <a:pt x="10903" y="12852"/>
                    <a:pt x="10909" y="11952"/>
                  </a:cubicBezTo>
                  <a:lnTo>
                    <a:pt x="10771" y="11952"/>
                  </a:lnTo>
                  <a:lnTo>
                    <a:pt x="10752" y="12383"/>
                  </a:lnTo>
                  <a:cubicBezTo>
                    <a:pt x="10689" y="13834"/>
                    <a:pt x="10614" y="13935"/>
                    <a:pt x="10329" y="13935"/>
                  </a:cubicBezTo>
                  <a:lnTo>
                    <a:pt x="10266" y="13935"/>
                  </a:lnTo>
                  <a:cubicBezTo>
                    <a:pt x="9977" y="13935"/>
                    <a:pt x="9924" y="13699"/>
                    <a:pt x="9924" y="12999"/>
                  </a:cubicBezTo>
                  <a:lnTo>
                    <a:pt x="9924" y="8645"/>
                  </a:lnTo>
                  <a:lnTo>
                    <a:pt x="10216" y="8645"/>
                  </a:lnTo>
                  <a:cubicBezTo>
                    <a:pt x="10338" y="8645"/>
                    <a:pt x="10529" y="8715"/>
                    <a:pt x="10604" y="8999"/>
                  </a:cubicBezTo>
                  <a:lnTo>
                    <a:pt x="10604" y="7530"/>
                  </a:lnTo>
                  <a:cubicBezTo>
                    <a:pt x="10529" y="7813"/>
                    <a:pt x="10338" y="7879"/>
                    <a:pt x="10216" y="7879"/>
                  </a:cubicBezTo>
                  <a:lnTo>
                    <a:pt x="9924" y="7879"/>
                  </a:lnTo>
                  <a:lnTo>
                    <a:pt x="9924" y="4262"/>
                  </a:lnTo>
                  <a:cubicBezTo>
                    <a:pt x="9924" y="3862"/>
                    <a:pt x="9939" y="3728"/>
                    <a:pt x="10033" y="3728"/>
                  </a:cubicBezTo>
                  <a:cubicBezTo>
                    <a:pt x="10033" y="3728"/>
                    <a:pt x="10279" y="3728"/>
                    <a:pt x="10279" y="3728"/>
                  </a:cubicBezTo>
                  <a:cubicBezTo>
                    <a:pt x="10564" y="3728"/>
                    <a:pt x="10642" y="3842"/>
                    <a:pt x="10711" y="5042"/>
                  </a:cubicBezTo>
                  <a:lnTo>
                    <a:pt x="10739" y="5527"/>
                  </a:lnTo>
                  <a:lnTo>
                    <a:pt x="10859" y="5527"/>
                  </a:lnTo>
                  <a:cubicBezTo>
                    <a:pt x="10853" y="4677"/>
                    <a:pt x="10853" y="3842"/>
                    <a:pt x="10859" y="2992"/>
                  </a:cubicBezTo>
                  <a:lnTo>
                    <a:pt x="9327" y="2992"/>
                  </a:lnTo>
                  <a:close/>
                  <a:moveTo>
                    <a:pt x="11192" y="2992"/>
                  </a:moveTo>
                  <a:lnTo>
                    <a:pt x="11192" y="3360"/>
                  </a:lnTo>
                  <a:cubicBezTo>
                    <a:pt x="11302" y="3493"/>
                    <a:pt x="11317" y="3662"/>
                    <a:pt x="11317" y="4296"/>
                  </a:cubicBezTo>
                  <a:lnTo>
                    <a:pt x="11317" y="13367"/>
                  </a:lnTo>
                  <a:cubicBezTo>
                    <a:pt x="11317" y="14001"/>
                    <a:pt x="11302" y="14170"/>
                    <a:pt x="11192" y="14303"/>
                  </a:cubicBezTo>
                  <a:lnTo>
                    <a:pt x="11192" y="14667"/>
                  </a:lnTo>
                  <a:cubicBezTo>
                    <a:pt x="11192" y="14667"/>
                    <a:pt x="11914" y="14667"/>
                    <a:pt x="11914" y="14667"/>
                  </a:cubicBezTo>
                  <a:lnTo>
                    <a:pt x="11914" y="14303"/>
                  </a:lnTo>
                  <a:cubicBezTo>
                    <a:pt x="11804" y="14170"/>
                    <a:pt x="11788" y="14001"/>
                    <a:pt x="11788" y="13367"/>
                  </a:cubicBezTo>
                  <a:lnTo>
                    <a:pt x="11788" y="10046"/>
                  </a:lnTo>
                  <a:lnTo>
                    <a:pt x="12008" y="10046"/>
                  </a:lnTo>
                  <a:cubicBezTo>
                    <a:pt x="12538" y="10046"/>
                    <a:pt x="12865" y="9199"/>
                    <a:pt x="12865" y="6347"/>
                  </a:cubicBezTo>
                  <a:cubicBezTo>
                    <a:pt x="12865" y="3545"/>
                    <a:pt x="12538" y="2992"/>
                    <a:pt x="12102" y="2992"/>
                  </a:cubicBezTo>
                  <a:lnTo>
                    <a:pt x="11192" y="2992"/>
                  </a:lnTo>
                  <a:close/>
                  <a:moveTo>
                    <a:pt x="13063" y="2992"/>
                  </a:moveTo>
                  <a:lnTo>
                    <a:pt x="13063" y="3360"/>
                  </a:lnTo>
                  <a:cubicBezTo>
                    <a:pt x="13172" y="3493"/>
                    <a:pt x="13188" y="3662"/>
                    <a:pt x="13188" y="4296"/>
                  </a:cubicBezTo>
                  <a:lnTo>
                    <a:pt x="13188" y="13367"/>
                  </a:lnTo>
                  <a:cubicBezTo>
                    <a:pt x="13188" y="14001"/>
                    <a:pt x="13172" y="14170"/>
                    <a:pt x="13063" y="14303"/>
                  </a:cubicBezTo>
                  <a:lnTo>
                    <a:pt x="13063" y="14667"/>
                  </a:lnTo>
                  <a:lnTo>
                    <a:pt x="13941" y="14667"/>
                  </a:lnTo>
                  <a:cubicBezTo>
                    <a:pt x="14478" y="14667"/>
                    <a:pt x="14811" y="13899"/>
                    <a:pt x="14811" y="10764"/>
                  </a:cubicBezTo>
                  <a:cubicBezTo>
                    <a:pt x="14811" y="7545"/>
                    <a:pt x="14384" y="7181"/>
                    <a:pt x="13782" y="7181"/>
                  </a:cubicBezTo>
                  <a:lnTo>
                    <a:pt x="13658" y="7181"/>
                  </a:lnTo>
                  <a:lnTo>
                    <a:pt x="13658" y="4412"/>
                  </a:lnTo>
                  <a:cubicBezTo>
                    <a:pt x="13658" y="3912"/>
                    <a:pt x="13677" y="3728"/>
                    <a:pt x="13815" y="3728"/>
                  </a:cubicBezTo>
                  <a:cubicBezTo>
                    <a:pt x="13815" y="3728"/>
                    <a:pt x="14117" y="3728"/>
                    <a:pt x="14117" y="3728"/>
                  </a:cubicBezTo>
                  <a:cubicBezTo>
                    <a:pt x="14403" y="3728"/>
                    <a:pt x="14481" y="3842"/>
                    <a:pt x="14550" y="5042"/>
                  </a:cubicBezTo>
                  <a:lnTo>
                    <a:pt x="14578" y="5527"/>
                  </a:lnTo>
                  <a:lnTo>
                    <a:pt x="14698" y="5527"/>
                  </a:lnTo>
                  <a:cubicBezTo>
                    <a:pt x="14692" y="4677"/>
                    <a:pt x="14692" y="3842"/>
                    <a:pt x="14698" y="2992"/>
                  </a:cubicBezTo>
                  <a:lnTo>
                    <a:pt x="13063" y="2992"/>
                  </a:lnTo>
                  <a:close/>
                  <a:moveTo>
                    <a:pt x="15564" y="2992"/>
                  </a:moveTo>
                  <a:lnTo>
                    <a:pt x="15564" y="3360"/>
                  </a:lnTo>
                  <a:cubicBezTo>
                    <a:pt x="15677" y="3493"/>
                    <a:pt x="15690" y="3810"/>
                    <a:pt x="15690" y="4044"/>
                  </a:cubicBezTo>
                  <a:cubicBezTo>
                    <a:pt x="15690" y="4377"/>
                    <a:pt x="15674" y="4746"/>
                    <a:pt x="15583" y="5930"/>
                  </a:cubicBezTo>
                  <a:lnTo>
                    <a:pt x="15178" y="11234"/>
                  </a:lnTo>
                  <a:cubicBezTo>
                    <a:pt x="15027" y="13185"/>
                    <a:pt x="14927" y="14216"/>
                    <a:pt x="14874" y="14667"/>
                  </a:cubicBezTo>
                  <a:lnTo>
                    <a:pt x="15273" y="14667"/>
                  </a:lnTo>
                  <a:cubicBezTo>
                    <a:pt x="15276" y="14400"/>
                    <a:pt x="15294" y="13898"/>
                    <a:pt x="15319" y="13232"/>
                  </a:cubicBezTo>
                  <a:cubicBezTo>
                    <a:pt x="15347" y="12564"/>
                    <a:pt x="15401" y="11616"/>
                    <a:pt x="15473" y="10448"/>
                  </a:cubicBezTo>
                  <a:lnTo>
                    <a:pt x="16170" y="10448"/>
                  </a:lnTo>
                  <a:lnTo>
                    <a:pt x="16265" y="11932"/>
                  </a:lnTo>
                  <a:cubicBezTo>
                    <a:pt x="16324" y="12866"/>
                    <a:pt x="16393" y="14033"/>
                    <a:pt x="16411" y="14667"/>
                  </a:cubicBezTo>
                  <a:cubicBezTo>
                    <a:pt x="16411" y="14667"/>
                    <a:pt x="16971" y="14667"/>
                    <a:pt x="16971" y="14667"/>
                  </a:cubicBezTo>
                  <a:cubicBezTo>
                    <a:pt x="16924" y="14250"/>
                    <a:pt x="16826" y="13082"/>
                    <a:pt x="16735" y="11714"/>
                  </a:cubicBezTo>
                  <a:lnTo>
                    <a:pt x="16274" y="4727"/>
                  </a:lnTo>
                  <a:cubicBezTo>
                    <a:pt x="16208" y="3743"/>
                    <a:pt x="16201" y="3342"/>
                    <a:pt x="16192" y="2992"/>
                  </a:cubicBezTo>
                  <a:lnTo>
                    <a:pt x="15564" y="2992"/>
                  </a:lnTo>
                  <a:close/>
                  <a:moveTo>
                    <a:pt x="17140" y="2992"/>
                  </a:moveTo>
                  <a:lnTo>
                    <a:pt x="17140" y="3360"/>
                  </a:lnTo>
                  <a:cubicBezTo>
                    <a:pt x="17250" y="3493"/>
                    <a:pt x="17266" y="3662"/>
                    <a:pt x="17266" y="4296"/>
                  </a:cubicBezTo>
                  <a:lnTo>
                    <a:pt x="17266" y="13367"/>
                  </a:lnTo>
                  <a:cubicBezTo>
                    <a:pt x="17266" y="14001"/>
                    <a:pt x="17250" y="14170"/>
                    <a:pt x="17140" y="14303"/>
                  </a:cubicBezTo>
                  <a:lnTo>
                    <a:pt x="17140" y="14667"/>
                  </a:lnTo>
                  <a:lnTo>
                    <a:pt x="17861" y="14667"/>
                  </a:lnTo>
                  <a:lnTo>
                    <a:pt x="17861" y="14303"/>
                  </a:lnTo>
                  <a:cubicBezTo>
                    <a:pt x="17752" y="14170"/>
                    <a:pt x="17736" y="14001"/>
                    <a:pt x="17736" y="13367"/>
                  </a:cubicBezTo>
                  <a:lnTo>
                    <a:pt x="17736" y="8645"/>
                  </a:lnTo>
                  <a:lnTo>
                    <a:pt x="18584" y="8645"/>
                  </a:lnTo>
                  <a:cubicBezTo>
                    <a:pt x="18584" y="8645"/>
                    <a:pt x="18584" y="13367"/>
                    <a:pt x="18584" y="13367"/>
                  </a:cubicBezTo>
                  <a:cubicBezTo>
                    <a:pt x="18584" y="14001"/>
                    <a:pt x="18568" y="14170"/>
                    <a:pt x="18458" y="14303"/>
                  </a:cubicBezTo>
                  <a:lnTo>
                    <a:pt x="18458" y="14667"/>
                  </a:lnTo>
                  <a:lnTo>
                    <a:pt x="19180" y="14667"/>
                  </a:lnTo>
                  <a:lnTo>
                    <a:pt x="19180" y="14303"/>
                  </a:lnTo>
                  <a:cubicBezTo>
                    <a:pt x="19070" y="14170"/>
                    <a:pt x="19055" y="14001"/>
                    <a:pt x="19055" y="13367"/>
                  </a:cubicBezTo>
                  <a:lnTo>
                    <a:pt x="19055" y="4296"/>
                  </a:lnTo>
                  <a:cubicBezTo>
                    <a:pt x="19055" y="3662"/>
                    <a:pt x="19070" y="3493"/>
                    <a:pt x="19180" y="3360"/>
                  </a:cubicBezTo>
                  <a:lnTo>
                    <a:pt x="19180" y="2992"/>
                  </a:lnTo>
                  <a:lnTo>
                    <a:pt x="18458" y="2992"/>
                  </a:lnTo>
                  <a:lnTo>
                    <a:pt x="18458" y="3360"/>
                  </a:lnTo>
                  <a:cubicBezTo>
                    <a:pt x="18568" y="3493"/>
                    <a:pt x="18584" y="3662"/>
                    <a:pt x="18584" y="4296"/>
                  </a:cubicBezTo>
                  <a:lnTo>
                    <a:pt x="18584" y="7879"/>
                  </a:lnTo>
                  <a:lnTo>
                    <a:pt x="17736" y="7879"/>
                  </a:lnTo>
                  <a:lnTo>
                    <a:pt x="17736" y="4296"/>
                  </a:lnTo>
                  <a:cubicBezTo>
                    <a:pt x="17736" y="3662"/>
                    <a:pt x="17752" y="3493"/>
                    <a:pt x="17861" y="3360"/>
                  </a:cubicBezTo>
                  <a:lnTo>
                    <a:pt x="17861" y="2992"/>
                  </a:lnTo>
                  <a:lnTo>
                    <a:pt x="17140" y="2992"/>
                  </a:lnTo>
                  <a:close/>
                  <a:moveTo>
                    <a:pt x="19529" y="2992"/>
                  </a:moveTo>
                  <a:lnTo>
                    <a:pt x="19529" y="3360"/>
                  </a:lnTo>
                  <a:cubicBezTo>
                    <a:pt x="19638" y="3493"/>
                    <a:pt x="19655" y="3662"/>
                    <a:pt x="19655" y="4296"/>
                  </a:cubicBezTo>
                  <a:cubicBezTo>
                    <a:pt x="19655" y="4296"/>
                    <a:pt x="19655" y="13367"/>
                    <a:pt x="19655" y="13367"/>
                  </a:cubicBezTo>
                  <a:cubicBezTo>
                    <a:pt x="19655" y="14001"/>
                    <a:pt x="19638" y="14170"/>
                    <a:pt x="19529" y="14303"/>
                  </a:cubicBezTo>
                  <a:lnTo>
                    <a:pt x="19529" y="14667"/>
                  </a:lnTo>
                  <a:lnTo>
                    <a:pt x="20250" y="14667"/>
                  </a:lnTo>
                  <a:lnTo>
                    <a:pt x="20250" y="14303"/>
                  </a:lnTo>
                  <a:cubicBezTo>
                    <a:pt x="20141" y="14170"/>
                    <a:pt x="20125" y="14001"/>
                    <a:pt x="20125" y="13367"/>
                  </a:cubicBezTo>
                  <a:lnTo>
                    <a:pt x="20125" y="4296"/>
                  </a:lnTo>
                  <a:cubicBezTo>
                    <a:pt x="20125" y="3662"/>
                    <a:pt x="20141" y="3493"/>
                    <a:pt x="20250" y="3360"/>
                  </a:cubicBezTo>
                  <a:lnTo>
                    <a:pt x="20250" y="2992"/>
                  </a:lnTo>
                  <a:lnTo>
                    <a:pt x="19529" y="2992"/>
                  </a:lnTo>
                  <a:close/>
                  <a:moveTo>
                    <a:pt x="20906" y="2992"/>
                  </a:moveTo>
                  <a:cubicBezTo>
                    <a:pt x="20847" y="3792"/>
                    <a:pt x="20624" y="5376"/>
                    <a:pt x="20451" y="6560"/>
                  </a:cubicBezTo>
                  <a:lnTo>
                    <a:pt x="20163" y="8548"/>
                  </a:lnTo>
                  <a:lnTo>
                    <a:pt x="20496" y="11200"/>
                  </a:lnTo>
                  <a:cubicBezTo>
                    <a:pt x="20725" y="13035"/>
                    <a:pt x="20803" y="14050"/>
                    <a:pt x="20856" y="14667"/>
                  </a:cubicBezTo>
                  <a:lnTo>
                    <a:pt x="21595" y="14667"/>
                  </a:lnTo>
                  <a:cubicBezTo>
                    <a:pt x="21334" y="13266"/>
                    <a:pt x="20975" y="10698"/>
                    <a:pt x="20822" y="9547"/>
                  </a:cubicBezTo>
                  <a:cubicBezTo>
                    <a:pt x="20822" y="9547"/>
                    <a:pt x="20536" y="7394"/>
                    <a:pt x="20536" y="7394"/>
                  </a:cubicBezTo>
                  <a:lnTo>
                    <a:pt x="20765" y="6095"/>
                  </a:lnTo>
                  <a:cubicBezTo>
                    <a:pt x="20866" y="5511"/>
                    <a:pt x="21214" y="3645"/>
                    <a:pt x="21421" y="3011"/>
                  </a:cubicBezTo>
                  <a:lnTo>
                    <a:pt x="21421" y="2992"/>
                  </a:lnTo>
                  <a:lnTo>
                    <a:pt x="20906" y="2992"/>
                  </a:lnTo>
                  <a:close/>
                  <a:moveTo>
                    <a:pt x="3744" y="3185"/>
                  </a:moveTo>
                  <a:cubicBezTo>
                    <a:pt x="3744" y="3185"/>
                    <a:pt x="1286" y="10701"/>
                    <a:pt x="1286" y="10701"/>
                  </a:cubicBezTo>
                  <a:lnTo>
                    <a:pt x="93" y="7055"/>
                  </a:lnTo>
                  <a:cubicBezTo>
                    <a:pt x="70" y="7458"/>
                    <a:pt x="50" y="7874"/>
                    <a:pt x="36" y="8296"/>
                  </a:cubicBezTo>
                  <a:lnTo>
                    <a:pt x="1286" y="12112"/>
                  </a:lnTo>
                  <a:lnTo>
                    <a:pt x="3882" y="4179"/>
                  </a:lnTo>
                  <a:cubicBezTo>
                    <a:pt x="3839" y="3835"/>
                    <a:pt x="3793" y="3502"/>
                    <a:pt x="3744" y="3185"/>
                  </a:cubicBezTo>
                  <a:close/>
                  <a:moveTo>
                    <a:pt x="11926" y="3728"/>
                  </a:moveTo>
                  <a:lnTo>
                    <a:pt x="11977" y="3728"/>
                  </a:lnTo>
                  <a:cubicBezTo>
                    <a:pt x="12272" y="3728"/>
                    <a:pt x="12372" y="4710"/>
                    <a:pt x="12372" y="6245"/>
                  </a:cubicBezTo>
                  <a:cubicBezTo>
                    <a:pt x="12372" y="8063"/>
                    <a:pt x="12302" y="9314"/>
                    <a:pt x="12010" y="9314"/>
                  </a:cubicBezTo>
                  <a:cubicBezTo>
                    <a:pt x="12010" y="9314"/>
                    <a:pt x="11788" y="9314"/>
                    <a:pt x="11788" y="9314"/>
                  </a:cubicBezTo>
                  <a:lnTo>
                    <a:pt x="11788" y="4359"/>
                  </a:lnTo>
                  <a:cubicBezTo>
                    <a:pt x="11788" y="3808"/>
                    <a:pt x="11832" y="3728"/>
                    <a:pt x="11926" y="3728"/>
                  </a:cubicBezTo>
                  <a:close/>
                  <a:moveTo>
                    <a:pt x="15827" y="4960"/>
                  </a:moveTo>
                  <a:lnTo>
                    <a:pt x="16123" y="9663"/>
                  </a:lnTo>
                  <a:cubicBezTo>
                    <a:pt x="16123" y="9663"/>
                    <a:pt x="15524" y="9663"/>
                    <a:pt x="15524" y="9663"/>
                  </a:cubicBezTo>
                  <a:lnTo>
                    <a:pt x="15827" y="4960"/>
                  </a:lnTo>
                  <a:close/>
                  <a:moveTo>
                    <a:pt x="3999" y="5236"/>
                  </a:moveTo>
                  <a:lnTo>
                    <a:pt x="1286" y="13527"/>
                  </a:lnTo>
                  <a:lnTo>
                    <a:pt x="5" y="9615"/>
                  </a:lnTo>
                  <a:cubicBezTo>
                    <a:pt x="1" y="9862"/>
                    <a:pt x="0" y="10108"/>
                    <a:pt x="0" y="10361"/>
                  </a:cubicBezTo>
                  <a:cubicBezTo>
                    <a:pt x="0" y="16568"/>
                    <a:pt x="947" y="21600"/>
                    <a:pt x="2115" y="21600"/>
                  </a:cubicBezTo>
                  <a:cubicBezTo>
                    <a:pt x="3283" y="21600"/>
                    <a:pt x="4230" y="16568"/>
                    <a:pt x="4230" y="10361"/>
                  </a:cubicBezTo>
                  <a:cubicBezTo>
                    <a:pt x="4230" y="8514"/>
                    <a:pt x="4147" y="6773"/>
                    <a:pt x="3999" y="5236"/>
                  </a:cubicBezTo>
                  <a:close/>
                  <a:moveTo>
                    <a:pt x="7927" y="7913"/>
                  </a:moveTo>
                  <a:lnTo>
                    <a:pt x="8119" y="7913"/>
                  </a:lnTo>
                  <a:cubicBezTo>
                    <a:pt x="8489" y="7913"/>
                    <a:pt x="8586" y="8979"/>
                    <a:pt x="8586" y="10880"/>
                  </a:cubicBezTo>
                  <a:cubicBezTo>
                    <a:pt x="8586" y="12915"/>
                    <a:pt x="8474" y="13935"/>
                    <a:pt x="8188" y="13935"/>
                  </a:cubicBezTo>
                  <a:cubicBezTo>
                    <a:pt x="8188" y="13935"/>
                    <a:pt x="8121" y="13935"/>
                    <a:pt x="8121" y="13935"/>
                  </a:cubicBezTo>
                  <a:cubicBezTo>
                    <a:pt x="7964" y="13935"/>
                    <a:pt x="7927" y="13667"/>
                    <a:pt x="7927" y="12916"/>
                  </a:cubicBezTo>
                  <a:lnTo>
                    <a:pt x="7927" y="7913"/>
                  </a:lnTo>
                  <a:close/>
                  <a:moveTo>
                    <a:pt x="13658" y="7913"/>
                  </a:moveTo>
                  <a:lnTo>
                    <a:pt x="13850" y="7913"/>
                  </a:lnTo>
                  <a:cubicBezTo>
                    <a:pt x="14220" y="7913"/>
                    <a:pt x="14318" y="8979"/>
                    <a:pt x="14318" y="10880"/>
                  </a:cubicBezTo>
                  <a:cubicBezTo>
                    <a:pt x="14318" y="12915"/>
                    <a:pt x="14205" y="13935"/>
                    <a:pt x="13919" y="13935"/>
                  </a:cubicBezTo>
                  <a:cubicBezTo>
                    <a:pt x="13919" y="13935"/>
                    <a:pt x="13854" y="13935"/>
                    <a:pt x="13854" y="13935"/>
                  </a:cubicBezTo>
                  <a:cubicBezTo>
                    <a:pt x="13697" y="13935"/>
                    <a:pt x="13658" y="13667"/>
                    <a:pt x="13658" y="12916"/>
                  </a:cubicBezTo>
                  <a:lnTo>
                    <a:pt x="13658" y="7913"/>
                  </a:lnTo>
                  <a:close/>
                  <a:moveTo>
                    <a:pt x="5519" y="17532"/>
                  </a:moveTo>
                  <a:lnTo>
                    <a:pt x="5519" y="18701"/>
                  </a:lnTo>
                  <a:lnTo>
                    <a:pt x="21600" y="18701"/>
                  </a:lnTo>
                  <a:cubicBezTo>
                    <a:pt x="21600" y="18701"/>
                    <a:pt x="21600" y="17532"/>
                    <a:pt x="21600" y="17532"/>
                  </a:cubicBezTo>
                  <a:lnTo>
                    <a:pt x="5519" y="17532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267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7E26C506-4CE2-0F4E-BDCE-3B687EBB01A9}"/>
                </a:ext>
              </a:extLst>
            </p:cNvPr>
            <p:cNvCxnSpPr/>
            <p:nvPr userDrawn="1"/>
          </p:nvCxnSpPr>
          <p:spPr>
            <a:xfrm>
              <a:off x="11258331" y="278908"/>
              <a:ext cx="0" cy="28025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0003C4-FA2E-1B41-A936-CA9EE3C36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461" t="-29787" r="-6636" b="-30964"/>
          <a:stretch/>
        </p:blipFill>
        <p:spPr>
          <a:xfrm>
            <a:off x="1" y="0"/>
            <a:ext cx="835403" cy="1243725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09E1F208-A94C-4E42-BE97-F5FF1407B70C}"/>
              </a:ext>
            </a:extLst>
          </p:cNvPr>
          <p:cNvSpPr/>
          <p:nvPr userDrawn="1"/>
        </p:nvSpPr>
        <p:spPr>
          <a:xfrm>
            <a:off x="0" y="9651199"/>
            <a:ext cx="17340263" cy="1777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</p:spTree>
    <p:extLst>
      <p:ext uri="{BB962C8B-B14F-4D97-AF65-F5344CB8AC3E}">
        <p14:creationId xmlns:p14="http://schemas.microsoft.com/office/powerpoint/2010/main" val="27157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1B2C1-F7D7-42BD-88F5-F63F24524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169E17-9E36-4547-992F-83B07F5C2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F17B6E-F2C5-4B55-A45D-73FE49AE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B8CA-EE25-4C56-99D3-53B0CCFF62CE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3C8AB2-D61A-4DB9-9BEC-83F347C4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5947C9-6FF9-46DE-8B4F-89697201D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C835-41CA-4DE3-9E00-8441B2D8E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88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0520" y="3029939"/>
            <a:ext cx="14739224" cy="209070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1040" y="5527040"/>
            <a:ext cx="12138184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6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3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67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34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0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6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935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40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761" y="6267593"/>
            <a:ext cx="14739224" cy="1937173"/>
          </a:xfrm>
        </p:spPr>
        <p:txBody>
          <a:bodyPr anchor="t"/>
          <a:lstStyle>
            <a:lvl1pPr algn="l">
              <a:defRPr sz="7585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9761" y="4133992"/>
            <a:ext cx="14739224" cy="2133599"/>
          </a:xfrm>
        </p:spPr>
        <p:txBody>
          <a:bodyPr anchor="b"/>
          <a:lstStyle>
            <a:lvl1pPr marL="0" indent="0">
              <a:buNone/>
              <a:defRPr sz="3793">
                <a:solidFill>
                  <a:schemeClr val="tx1">
                    <a:tint val="75000"/>
                  </a:schemeClr>
                </a:solidFill>
              </a:defRPr>
            </a:lvl1pPr>
            <a:lvl2pPr marL="866988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2pPr>
            <a:lvl3pPr marL="1733977" indent="0">
              <a:buNone/>
              <a:defRPr sz="3034">
                <a:solidFill>
                  <a:schemeClr val="tx1">
                    <a:tint val="75000"/>
                  </a:schemeClr>
                </a:solidFill>
              </a:defRPr>
            </a:lvl3pPr>
            <a:lvl4pPr marL="2600965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4pPr>
            <a:lvl5pPr marL="3467953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5pPr>
            <a:lvl6pPr marL="4334942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6pPr>
            <a:lvl7pPr marL="5201930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7pPr>
            <a:lvl8pPr marL="6068919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8pPr>
            <a:lvl9pPr marL="6935907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52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7013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4634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87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183272"/>
            <a:ext cx="7661628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7013" y="3093155"/>
            <a:ext cx="7661628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808616" y="2183272"/>
            <a:ext cx="7664637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808616" y="3093155"/>
            <a:ext cx="7664637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55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4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96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6" y="388337"/>
            <a:ext cx="5704827" cy="1652694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9561" y="388340"/>
            <a:ext cx="9693689" cy="8324428"/>
          </a:xfrm>
        </p:spPr>
        <p:txBody>
          <a:bodyPr/>
          <a:lstStyle>
            <a:lvl1pPr>
              <a:defRPr sz="6068"/>
            </a:lvl1pPr>
            <a:lvl2pPr>
              <a:defRPr sz="5310"/>
            </a:lvl2pPr>
            <a:lvl3pPr>
              <a:defRPr sz="4551"/>
            </a:lvl3pPr>
            <a:lvl4pPr>
              <a:defRPr sz="3793"/>
            </a:lvl4pPr>
            <a:lvl5pPr>
              <a:defRPr sz="3793"/>
            </a:lvl5pPr>
            <a:lvl6pPr>
              <a:defRPr sz="3793"/>
            </a:lvl6pPr>
            <a:lvl7pPr>
              <a:defRPr sz="3793"/>
            </a:lvl7pPr>
            <a:lvl8pPr>
              <a:defRPr sz="3793"/>
            </a:lvl8pPr>
            <a:lvl9pPr>
              <a:defRPr sz="379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7016" y="2041034"/>
            <a:ext cx="5704827" cy="667173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8813" y="6827520"/>
            <a:ext cx="10404158" cy="806028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98813" y="871502"/>
            <a:ext cx="10404158" cy="5852160"/>
          </a:xfrm>
        </p:spPr>
        <p:txBody>
          <a:bodyPr/>
          <a:lstStyle>
            <a:lvl1pPr marL="0" indent="0">
              <a:buNone/>
              <a:defRPr sz="6068"/>
            </a:lvl1pPr>
            <a:lvl2pPr marL="866988" indent="0">
              <a:buNone/>
              <a:defRPr sz="5310"/>
            </a:lvl2pPr>
            <a:lvl3pPr marL="1733977" indent="0">
              <a:buNone/>
              <a:defRPr sz="4551"/>
            </a:lvl3pPr>
            <a:lvl4pPr marL="2600965" indent="0">
              <a:buNone/>
              <a:defRPr sz="3793"/>
            </a:lvl4pPr>
            <a:lvl5pPr marL="3467953" indent="0">
              <a:buNone/>
              <a:defRPr sz="3793"/>
            </a:lvl5pPr>
            <a:lvl6pPr marL="4334942" indent="0">
              <a:buNone/>
              <a:defRPr sz="3793"/>
            </a:lvl6pPr>
            <a:lvl7pPr marL="5201930" indent="0">
              <a:buNone/>
              <a:defRPr sz="3793"/>
            </a:lvl7pPr>
            <a:lvl8pPr marL="6068919" indent="0">
              <a:buNone/>
              <a:defRPr sz="3793"/>
            </a:lvl8pPr>
            <a:lvl9pPr marL="6935907" indent="0">
              <a:buNone/>
              <a:defRPr sz="3793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98813" y="7633547"/>
            <a:ext cx="10404158" cy="114469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37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99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571691" y="390597"/>
            <a:ext cx="3901559" cy="83221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7013" y="390597"/>
            <a:ext cx="11415673" cy="832216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11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47582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8958007" y="635000"/>
            <a:ext cx="7112217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270039" y="4762500"/>
            <a:ext cx="7112217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8958007" y="26035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270039" y="2603500"/>
            <a:ext cx="7112217" cy="6286500"/>
          </a:xfrm>
          <a:prstGeom prst="rect">
            <a:avLst/>
          </a:prstGeom>
        </p:spPr>
        <p:txBody>
          <a:bodyPr/>
          <a:lstStyle>
            <a:lvl1pPr marL="342917" indent="-342917">
              <a:spcBef>
                <a:spcPts val="3200"/>
              </a:spcBef>
              <a:defRPr sz="2801"/>
            </a:lvl1pPr>
            <a:lvl2pPr marL="685835" indent="-342917">
              <a:spcBef>
                <a:spcPts val="3200"/>
              </a:spcBef>
              <a:defRPr sz="2801"/>
            </a:lvl2pPr>
            <a:lvl3pPr marL="1028752" indent="-342917">
              <a:spcBef>
                <a:spcPts val="3200"/>
              </a:spcBef>
              <a:defRPr sz="2801"/>
            </a:lvl3pPr>
            <a:lvl4pPr marL="1371668" indent="-342917">
              <a:spcBef>
                <a:spcPts val="3200"/>
              </a:spcBef>
              <a:defRPr sz="2801"/>
            </a:lvl4pPr>
            <a:lvl5pPr marL="1714586" indent="-342917">
              <a:spcBef>
                <a:spcPts val="3200"/>
              </a:spcBef>
              <a:defRPr sz="280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5"/>
          </p:nvPr>
        </p:nvSpPr>
        <p:spPr>
          <a:xfrm>
            <a:off x="8966300" y="889000"/>
            <a:ext cx="7112219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693385" y="6362701"/>
            <a:ext cx="13953493" cy="4719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693385" y="4266417"/>
            <a:ext cx="13953493" cy="6873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39" y="4445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66098" y="9251951"/>
            <a:ext cx="391133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4" r:id="rId12"/>
    <p:sldLayoutId id="2147483678" r:id="rId13"/>
  </p:sldLayoutIdLst>
  <p:transition spd="med"/>
  <p:txStyles>
    <p:title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2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45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67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89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61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134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656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178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700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3" y="390597"/>
            <a:ext cx="15606237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275842"/>
            <a:ext cx="15606237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7013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924590" y="9040143"/>
            <a:ext cx="549108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27189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0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defTabSz="1733977" rtl="0" eaLnBrk="1" latinLnBrk="0" hangingPunct="1">
        <a:spcBef>
          <a:spcPct val="0"/>
        </a:spcBef>
        <a:buNone/>
        <a:defRPr sz="83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0241" indent="-650241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6068" kern="1200">
          <a:solidFill>
            <a:schemeClr val="tx1"/>
          </a:solidFill>
          <a:latin typeface="+mn-lt"/>
          <a:ea typeface="+mn-ea"/>
          <a:cs typeface="+mn-cs"/>
        </a:defRPr>
      </a:lvl1pPr>
      <a:lvl2pPr marL="1408856" indent="-541868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5310" kern="1200">
          <a:solidFill>
            <a:schemeClr val="tx1"/>
          </a:solidFill>
          <a:latin typeface="+mn-lt"/>
          <a:ea typeface="+mn-ea"/>
          <a:cs typeface="+mn-cs"/>
        </a:defRPr>
      </a:lvl2pPr>
      <a:lvl3pPr marL="216747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3pPr>
      <a:lvl4pPr marL="3034459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3" kern="1200">
          <a:solidFill>
            <a:schemeClr val="tx1"/>
          </a:solidFill>
          <a:latin typeface="+mn-lt"/>
          <a:ea typeface="+mn-ea"/>
          <a:cs typeface="+mn-cs"/>
        </a:defRPr>
      </a:lvl4pPr>
      <a:lvl5pPr marL="3901448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»"/>
        <a:defRPr sz="3793" kern="1200">
          <a:solidFill>
            <a:schemeClr val="tx1"/>
          </a:solidFill>
          <a:latin typeface="+mn-lt"/>
          <a:ea typeface="+mn-ea"/>
          <a:cs typeface="+mn-cs"/>
        </a:defRPr>
      </a:lvl5pPr>
      <a:lvl6pPr marL="4768436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6pPr>
      <a:lvl7pPr marL="5635424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7pPr>
      <a:lvl8pPr marL="6502413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8pPr>
      <a:lvl9pPr marL="736940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866988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73397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600965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4pPr>
      <a:lvl5pPr marL="3467953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5pPr>
      <a:lvl6pPr marL="4334942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6pPr>
      <a:lvl7pPr marL="520193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7pPr>
      <a:lvl8pPr marL="6068919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8pPr>
      <a:lvl9pPr marL="693590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824D54-8165-4364-B2E2-513699331EB0}"/>
              </a:ext>
            </a:extLst>
          </p:cNvPr>
          <p:cNvSpPr txBox="1"/>
          <p:nvPr/>
        </p:nvSpPr>
        <p:spPr>
          <a:xfrm>
            <a:off x="1601576" y="1518451"/>
            <a:ext cx="14138486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Молодёжный кубок мира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2024–2025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Тур 1</a:t>
            </a:r>
          </a:p>
          <a:p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3323401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5" y="223696"/>
            <a:ext cx="1026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dirty="0"/>
          </a:p>
        </p:txBody>
      </p:sp>
      <p:sp>
        <p:nvSpPr>
          <p:cNvPr id="127" name="Shape 127"/>
          <p:cNvSpPr/>
          <p:nvPr/>
        </p:nvSpPr>
        <p:spPr>
          <a:xfrm>
            <a:off x="9744768" y="8365025"/>
            <a:ext cx="8907133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7200" b="1" dirty="0">
                <a:latin typeface="Calibri" panose="020F0502020204030204" pitchFamily="34" charset="0"/>
              </a:rPr>
              <a:t>Ответ: коня</a:t>
            </a:r>
          </a:p>
        </p:txBody>
      </p:sp>
      <p:sp>
        <p:nvSpPr>
          <p:cNvPr id="5" name="Shape 122">
            <a:extLst>
              <a:ext uri="{FF2B5EF4-FFF2-40B4-BE49-F238E27FC236}">
                <a16:creationId xmlns:a16="http://schemas.microsoft.com/office/drawing/2014/main" id="{8B0F7EE8-93A0-4C28-9043-22F8257D35EB}"/>
              </a:ext>
            </a:extLst>
          </p:cNvPr>
          <p:cNvSpPr/>
          <p:nvPr/>
        </p:nvSpPr>
        <p:spPr>
          <a:xfrm>
            <a:off x="16086746" y="170958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3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2" name="AutoShape 2" descr="ÐÐ°ÑÑÐ¸Ð½ÐºÐ¸ Ð¿Ð¾ Ð·Ð°Ð¿ÑÐ¾ÑÑ ÑÐ»Ð¾Ð½Ð² Ð¿Ð¾ÑÑÐ´Ð½Ð¾Ð¹ Ð»Ð°Ð²ÐºÐµ">
            <a:extLst>
              <a:ext uri="{FF2B5EF4-FFF2-40B4-BE49-F238E27FC236}">
                <a16:creationId xmlns:a16="http://schemas.microsoft.com/office/drawing/2014/main" id="{7A021B80-6ACB-4C62-8F9C-22F60BF70B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ÑÐ»Ð¾Ð½Ð² Ð¿Ð¾ÑÑÐ´Ð½Ð¾Ð¹ Ð»Ð°Ð²ÐºÐµ">
            <a:extLst>
              <a:ext uri="{FF2B5EF4-FFF2-40B4-BE49-F238E27FC236}">
                <a16:creationId xmlns:a16="http://schemas.microsoft.com/office/drawing/2014/main" id="{E4FA0B8C-BA10-4336-8F4A-56F2AC51D0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Изображение выглядит как на открытом воздухе, лошадь, трава, уздечка&#10;&#10;Автоматически созданное описание">
            <a:extLst>
              <a:ext uri="{FF2B5EF4-FFF2-40B4-BE49-F238E27FC236}">
                <a16:creationId xmlns:a16="http://schemas.microsoft.com/office/drawing/2014/main" id="{BD9F814F-F9ED-9AC4-D354-4D6E3FA74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" y="177987"/>
            <a:ext cx="15240000" cy="847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398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1741860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7"/>
          <p:cNvSpPr/>
          <p:nvPr/>
        </p:nvSpPr>
        <p:spPr>
          <a:xfrm>
            <a:off x="10304237" y="7766130"/>
            <a:ext cx="6460103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8200" b="1" dirty="0">
                <a:latin typeface="Calibri" panose="020F0502020204030204" pitchFamily="34" charset="0"/>
              </a:rPr>
              <a:t>Ответ: нарвал</a:t>
            </a:r>
          </a:p>
        </p:txBody>
      </p:sp>
      <p:sp>
        <p:nvSpPr>
          <p:cNvPr id="7" name="Shape 122"/>
          <p:cNvSpPr/>
          <p:nvPr/>
        </p:nvSpPr>
        <p:spPr>
          <a:xfrm>
            <a:off x="16455086" y="18453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4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9" name="Рисунок 8" descr="Изображение выглядит как Танец, развлечения, талисман, пушистый&#10;&#10;Автоматически созданное описание">
            <a:extLst>
              <a:ext uri="{FF2B5EF4-FFF2-40B4-BE49-F238E27FC236}">
                <a16:creationId xmlns:a16="http://schemas.microsoft.com/office/drawing/2014/main" id="{F53FCC01-AAD6-68B3-A51D-B30F83E74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88" y="1289130"/>
            <a:ext cx="11506200" cy="6477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Зуб, морские млекопитающие, на открытом воздух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809558EB-BF1F-0644-3445-BEC9CE4D6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681" y="1382929"/>
            <a:ext cx="50292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0408162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5"/>
          <p:cNvSpPr/>
          <p:nvPr/>
        </p:nvSpPr>
        <p:spPr>
          <a:xfrm>
            <a:off x="15907708" y="152715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5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8" name="Shape 127"/>
          <p:cNvSpPr/>
          <p:nvPr/>
        </p:nvSpPr>
        <p:spPr>
          <a:xfrm>
            <a:off x="583075" y="8329612"/>
            <a:ext cx="1598635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8200" b="1" dirty="0">
                <a:latin typeface="Calibri" panose="020F0502020204030204" pitchFamily="34" charset="0"/>
              </a:rPr>
              <a:t>Ответ: пираты Карибского моря</a:t>
            </a:r>
          </a:p>
        </p:txBody>
      </p:sp>
      <p:pic>
        <p:nvPicPr>
          <p:cNvPr id="5" name="Рисунок 4" descr="Изображение выглядит как Биология океана, Организм, подводный, риф&#10;&#10;Автоматически созданное описание">
            <a:extLst>
              <a:ext uri="{FF2B5EF4-FFF2-40B4-BE49-F238E27FC236}">
                <a16:creationId xmlns:a16="http://schemas.microsoft.com/office/drawing/2014/main" id="{0D521DA2-0942-15BE-A376-A2AC14DFC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6" y="384630"/>
            <a:ext cx="10401300" cy="7747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Человеческое лицо, одежда, человек, Борода человека&#10;&#10;Автоматически созданное описание">
            <a:extLst>
              <a:ext uri="{FF2B5EF4-FFF2-40B4-BE49-F238E27FC236}">
                <a16:creationId xmlns:a16="http://schemas.microsoft.com/office/drawing/2014/main" id="{C908C95B-AFD6-B19F-2C32-2B7E475A1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788" y="1371600"/>
            <a:ext cx="70104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3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033777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>
            <a:extLst>
              <a:ext uri="{FF2B5EF4-FFF2-40B4-BE49-F238E27FC236}">
                <a16:creationId xmlns:a16="http://schemas.microsoft.com/office/drawing/2014/main" id="{6C60922A-3143-4B22-91CA-68EEFEECB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951" y="401889"/>
            <a:ext cx="10203624" cy="7745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Герб Великого Новгорода</a:t>
            </a:r>
          </a:p>
        </p:txBody>
      </p:sp>
      <p:sp>
        <p:nvSpPr>
          <p:cNvPr id="13" name="Объект 11">
            <a:extLst>
              <a:ext uri="{FF2B5EF4-FFF2-40B4-BE49-F238E27FC236}">
                <a16:creationId xmlns:a16="http://schemas.microsoft.com/office/drawing/2014/main" id="{220AD573-C68A-4759-AFF9-3985747F5DA9}"/>
              </a:ext>
            </a:extLst>
          </p:cNvPr>
          <p:cNvSpPr txBox="1">
            <a:spLocks/>
          </p:cNvSpPr>
          <p:nvPr/>
        </p:nvSpPr>
        <p:spPr>
          <a:xfrm>
            <a:off x="434964" y="8288528"/>
            <a:ext cx="4944747" cy="774537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2006 по 2010</a:t>
            </a:r>
          </a:p>
        </p:txBody>
      </p:sp>
      <p:sp>
        <p:nvSpPr>
          <p:cNvPr id="14" name="Объект 11">
            <a:extLst>
              <a:ext uri="{FF2B5EF4-FFF2-40B4-BE49-F238E27FC236}">
                <a16:creationId xmlns:a16="http://schemas.microsoft.com/office/drawing/2014/main" id="{09054920-19B6-46D6-AC31-C4A31941E0B7}"/>
              </a:ext>
            </a:extLst>
          </p:cNvPr>
          <p:cNvSpPr txBox="1">
            <a:spLocks/>
          </p:cNvSpPr>
          <p:nvPr/>
        </p:nvSpPr>
        <p:spPr>
          <a:xfrm>
            <a:off x="7119808" y="8267251"/>
            <a:ext cx="3100646" cy="817090"/>
          </a:xfrm>
          <a:prstGeom prst="rect">
            <a:avLst/>
          </a:prstGeom>
        </p:spPr>
        <p:txBody>
          <a:bodyPr vert="horz" lIns="130048" tIns="65024" rIns="130048" bIns="6502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2010</a:t>
            </a:r>
          </a:p>
        </p:txBody>
      </p:sp>
      <p:sp>
        <p:nvSpPr>
          <p:cNvPr id="8" name="Shape 122">
            <a:extLst>
              <a:ext uri="{FF2B5EF4-FFF2-40B4-BE49-F238E27FC236}">
                <a16:creationId xmlns:a16="http://schemas.microsoft.com/office/drawing/2014/main" id="{9A5F82F3-5C6A-4EBC-A4AC-AA47809C466D}"/>
              </a:ext>
            </a:extLst>
          </p:cNvPr>
          <p:cNvSpPr/>
          <p:nvPr/>
        </p:nvSpPr>
        <p:spPr>
          <a:xfrm>
            <a:off x="16148157" y="10692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en-US" sz="8000" b="1" dirty="0">
                <a:latin typeface="Calibri" panose="020F0502020204030204" pitchFamily="34" charset="0"/>
              </a:rPr>
              <a:t>6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D83E6124-F931-409D-B1D9-673A3046F997}"/>
              </a:ext>
            </a:extLst>
          </p:cNvPr>
          <p:cNvSpPr/>
          <p:nvPr/>
        </p:nvSpPr>
        <p:spPr>
          <a:xfrm>
            <a:off x="10581459" y="8088886"/>
            <a:ext cx="5884092" cy="1364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7" tIns="50797" rIns="50797" bIns="50797" anchor="ctr">
            <a:spAutoFit/>
          </a:bodyPr>
          <a:lstStyle/>
          <a:p>
            <a:r>
              <a:rPr lang="ru-RU" sz="8200" b="1" dirty="0">
                <a:latin typeface="Calibri" panose="020F0502020204030204" pitchFamily="34" charset="0"/>
              </a:rPr>
              <a:t>Ответ: герб</a:t>
            </a:r>
          </a:p>
        </p:txBody>
      </p:sp>
      <p:pic>
        <p:nvPicPr>
          <p:cNvPr id="5" name="Рисунок 4" descr="Изображение выглядит как графическая вставка, символ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D850CFF-868E-D5CC-FCEE-F9D534265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167" y="1681366"/>
            <a:ext cx="5024178" cy="6112539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C5C16A3-CEE8-420C-B72F-E856E019C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2" y="1681366"/>
            <a:ext cx="4912832" cy="627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  <p:bldP spid="13" grpId="0"/>
      <p:bldP spid="14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4512554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70144" y="215131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solidFill>
                  <a:schemeClr val="tx1"/>
                </a:solidFill>
                <a:latin typeface="Calibri" panose="020F0502020204030204" pitchFamily="34" charset="0"/>
              </a:rPr>
              <a:t>7</a:t>
            </a:r>
            <a:endParaRPr sz="8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8945191" y="8413743"/>
            <a:ext cx="817605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  <a:r>
              <a:rPr lang="ru-RU" sz="6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Чиполлино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 descr="Изображение выглядит как картина, рисунок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036ADD-8C3A-646B-6E34-6EEB16617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8" y="221602"/>
            <a:ext cx="13703300" cy="84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54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951107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тица, сова&#10;&#10;Автоматически созданное описание">
            <a:extLst>
              <a:ext uri="{FF2B5EF4-FFF2-40B4-BE49-F238E27FC236}">
                <a16:creationId xmlns:a16="http://schemas.microsoft.com/office/drawing/2014/main" id="{148D03DD-D941-40A2-854F-F865EF8F0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1" y="2723716"/>
            <a:ext cx="4408686" cy="3988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0987B7-CDE6-43AB-B6BA-A57DC0AFB825}"/>
              </a:ext>
            </a:extLst>
          </p:cNvPr>
          <p:cNvSpPr txBox="1"/>
          <p:nvPr/>
        </p:nvSpPr>
        <p:spPr>
          <a:xfrm>
            <a:off x="5869307" y="391761"/>
            <a:ext cx="9566721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Сайт МКМ</a:t>
            </a: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http://student.chgk.info/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8B8AF-AFC5-4FFE-B055-3A99C8E89416}"/>
              </a:ext>
            </a:extLst>
          </p:cNvPr>
          <p:cNvSpPr txBox="1"/>
          <p:nvPr/>
        </p:nvSpPr>
        <p:spPr>
          <a:xfrm>
            <a:off x="5735571" y="3370489"/>
            <a:ext cx="10138994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Группа </a:t>
            </a:r>
            <a:r>
              <a:rPr lang="ru-RU" sz="7200" dirty="0" err="1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ВКонтакте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https://vk.com/mkm_chgk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38EC8-A60C-4971-AC40-9BEF8EEB1C3C}"/>
              </a:ext>
            </a:extLst>
          </p:cNvPr>
          <p:cNvSpPr txBox="1"/>
          <p:nvPr/>
        </p:nvSpPr>
        <p:spPr>
          <a:xfrm>
            <a:off x="5966921" y="6286873"/>
            <a:ext cx="9690153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Оргкомитет</a:t>
            </a:r>
          </a:p>
          <a:p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koord@student.chgk.info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3701070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F4373E-24FF-4A8E-A9B8-779939C31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286" y="267545"/>
            <a:ext cx="5213328" cy="1055751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Река Лена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hape 125"/>
          <p:cNvSpPr/>
          <p:nvPr/>
        </p:nvSpPr>
        <p:spPr>
          <a:xfrm>
            <a:off x="15763732" y="199742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b="1" dirty="0">
                <a:latin typeface="Calibri" panose="020F0502020204030204" pitchFamily="34" charset="0"/>
              </a:rPr>
              <a:t>8</a:t>
            </a:r>
            <a:endParaRPr b="1" dirty="0">
              <a:latin typeface="Calibri" panose="020F050202020403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0210929" y="8299360"/>
            <a:ext cx="5870197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Ленское </a:t>
            </a:r>
          </a:p>
          <a:p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 descr="Изображение выглядит как текст, вода, облако, гора&#10;&#10;Автоматически созданное описание">
            <a:extLst>
              <a:ext uri="{FF2B5EF4-FFF2-40B4-BE49-F238E27FC236}">
                <a16:creationId xmlns:a16="http://schemas.microsoft.com/office/drawing/2014/main" id="{D628E23D-3AAA-78CF-77FF-DC466F100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69" y="1926431"/>
            <a:ext cx="15315766" cy="590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7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2873003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70144" y="215131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solidFill>
                  <a:schemeClr val="tx1"/>
                </a:solidFill>
                <a:latin typeface="Calibri" panose="020F0502020204030204" pitchFamily="34" charset="0"/>
              </a:rPr>
              <a:t>9</a:t>
            </a:r>
            <a:endParaRPr sz="8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2155275" y="7123887"/>
            <a:ext cx="2604880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Луны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Рисунок 2" descr="Изображение выглядит как снимок экрана, текст, круг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3CD6F788-B727-B6DA-3116-515F58549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6" y="2000249"/>
            <a:ext cx="16530750" cy="425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409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2075798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5"/>
          <p:cNvSpPr/>
          <p:nvPr/>
        </p:nvSpPr>
        <p:spPr>
          <a:xfrm>
            <a:off x="15510458" y="215131"/>
            <a:ext cx="1141339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solidFill>
                  <a:schemeClr val="tx1"/>
                </a:solidFill>
                <a:latin typeface="Calibri" panose="020F0502020204030204" pitchFamily="34" charset="0"/>
              </a:rPr>
              <a:t>10</a:t>
            </a:r>
            <a:endParaRPr sz="8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hape 127"/>
          <p:cNvSpPr/>
          <p:nvPr/>
        </p:nvSpPr>
        <p:spPr>
          <a:xfrm>
            <a:off x="6761748" y="8295621"/>
            <a:ext cx="1180492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солнечные часы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 descr="Изображение выглядит как солнечные часы, на открытом воздухе, вода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05027FEB-2F45-EDF6-FFF0-F22368EC2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1" y="666096"/>
            <a:ext cx="9267825" cy="762952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искусство, текст, Симметрия&#10;&#10;Автоматически созданное описание">
            <a:extLst>
              <a:ext uri="{FF2B5EF4-FFF2-40B4-BE49-F238E27FC236}">
                <a16:creationId xmlns:a16="http://schemas.microsoft.com/office/drawing/2014/main" id="{C34BD2A8-7071-57F9-447A-85563AA5F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506" y="1455125"/>
            <a:ext cx="6096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4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2838920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64219" y="215131"/>
            <a:ext cx="1141339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solidFill>
                  <a:schemeClr val="tx1"/>
                </a:solidFill>
                <a:latin typeface="Calibri" panose="020F0502020204030204" pitchFamily="34" charset="0"/>
              </a:rPr>
              <a:t>11</a:t>
            </a:r>
            <a:endParaRPr sz="8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1640236" y="8754571"/>
            <a:ext cx="5839737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 снег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5" name="Рисунок 4" descr="Изображение выглядит как луна, планета, Астрономический объект, пространство&#10;&#10;Автоматически созданное описание">
            <a:extLst>
              <a:ext uri="{FF2B5EF4-FFF2-40B4-BE49-F238E27FC236}">
                <a16:creationId xmlns:a16="http://schemas.microsoft.com/office/drawing/2014/main" id="{2B0CB902-8C66-3DF9-9323-F90B40A5C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" y="50311"/>
            <a:ext cx="15608300" cy="877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678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6213126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497634" y="199742"/>
            <a:ext cx="116698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12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8080866" y="8619281"/>
            <a:ext cx="8760412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отец, прапрадед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Рисунок 6" descr="Изображение выглядит как небо, строительство, на открытом воздух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0CFBC7E7-A242-03E6-8B71-073334598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1" y="133067"/>
            <a:ext cx="13004800" cy="8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341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78666" y="3526623"/>
            <a:ext cx="495007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ПЕРЕРЫВ</a:t>
            </a:r>
          </a:p>
        </p:txBody>
      </p:sp>
    </p:spTree>
    <p:extLst>
      <p:ext uri="{BB962C8B-B14F-4D97-AF65-F5344CB8AC3E}">
        <p14:creationId xmlns:p14="http://schemas.microsoft.com/office/powerpoint/2010/main" val="38286682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1" y="3526623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1184550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3" y="3526623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1716130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8618804" y="4548507"/>
            <a:ext cx="102657" cy="65659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7251BC-D6D0-D796-D4DB-04FAF51DD7DC}"/>
              </a:ext>
            </a:extLst>
          </p:cNvPr>
          <p:cNvSpPr/>
          <p:nvPr/>
        </p:nvSpPr>
        <p:spPr>
          <a:xfrm>
            <a:off x="252413" y="1732351"/>
            <a:ext cx="98155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4200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chemeClr val="tx1"/>
                </a:solidFill>
                <a:latin typeface="a_AvanteBsNr" pitchFamily="34" charset="-52"/>
                <a:sym typeface="Helvetica Light"/>
              </a:rPr>
              <a:t>Редактор блока </a:t>
            </a:r>
          </a:p>
          <a:p>
            <a:pPr algn="ctr" defTabSz="584200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chemeClr val="tx1"/>
                </a:solidFill>
                <a:latin typeface="a_AvanteBsNr" pitchFamily="34" charset="-52"/>
                <a:sym typeface="Helvetica Light"/>
              </a:rPr>
              <a:t>Леонид Климович</a:t>
            </a:r>
          </a:p>
          <a:p>
            <a:pPr algn="ctr" defTabSz="584200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chemeClr val="tx1"/>
                </a:solidFill>
                <a:latin typeface="a_AvanteBsNr" pitchFamily="34" charset="-52"/>
                <a:sym typeface="Helvetica Light"/>
              </a:rPr>
              <a:t>благодарит </a:t>
            </a:r>
          </a:p>
          <a:p>
            <a:pPr algn="ctr" defTabSz="584200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chemeClr val="tx1"/>
                </a:solidFill>
                <a:latin typeface="a_AvanteBsNr" pitchFamily="34" charset="-52"/>
                <a:sym typeface="Helvetica Light"/>
              </a:rPr>
              <a:t>родных и любимых тестеров</a:t>
            </a:r>
          </a:p>
          <a:p>
            <a:pPr algn="ctr" defTabSz="584200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chemeClr val="tx1"/>
                </a:solidFill>
                <a:latin typeface="a_AvanteBsNr" pitchFamily="34" charset="-52"/>
                <a:sym typeface="Helvetica Light"/>
              </a:rPr>
              <a:t>и отдельно</a:t>
            </a:r>
          </a:p>
          <a:p>
            <a:pPr algn="ctr" defTabSz="584200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chemeClr val="tx1"/>
                </a:solidFill>
                <a:latin typeface="a_AvanteBsNr" pitchFamily="34" charset="-52"/>
                <a:sym typeface="Helvetica Light"/>
              </a:rPr>
              <a:t>Якова </a:t>
            </a:r>
            <a:r>
              <a:rPr lang="ru-RU" sz="6000" b="1" kern="0" dirty="0" err="1">
                <a:solidFill>
                  <a:schemeClr val="tx1"/>
                </a:solidFill>
                <a:latin typeface="a_AvanteBsNr" pitchFamily="34" charset="-52"/>
                <a:sym typeface="Helvetica Light"/>
              </a:rPr>
              <a:t>Зайдельмана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БелЧГК.jpg">
            <a:extLst>
              <a:ext uri="{FF2B5EF4-FFF2-40B4-BE49-F238E27FC236}">
                <a16:creationId xmlns:a16="http://schemas.microsoft.com/office/drawing/2014/main" id="{8FB46A2B-A641-756F-1233-C2E9458B5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537" y="260090"/>
            <a:ext cx="6818313" cy="886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211224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7705273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E9D077-BE6F-16C6-B3B4-7095D244B88D}"/>
              </a:ext>
            </a:extLst>
          </p:cNvPr>
          <p:cNvSpPr txBox="1"/>
          <p:nvPr/>
        </p:nvSpPr>
        <p:spPr>
          <a:xfrm>
            <a:off x="909627" y="2689175"/>
            <a:ext cx="11551445" cy="3785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28600" algn="l"/>
            <a:r>
              <a:rPr lang="ru-RU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Могли погибнуть ты и я,</a:t>
            </a:r>
          </a:p>
          <a:p>
            <a:pPr marL="228600" algn="l"/>
            <a:r>
              <a:rPr lang="ru-RU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Но, к счастью, есть на свете</a:t>
            </a:r>
          </a:p>
          <a:p>
            <a:pPr marL="228600" algn="l"/>
            <a:r>
              <a:rPr lang="ru-RU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нас могучие друзья,</a:t>
            </a:r>
          </a:p>
          <a:p>
            <a:pPr marL="228600" algn="l"/>
            <a:r>
              <a:rPr lang="ru-RU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Которым имя – </a:t>
            </a:r>
            <a:r>
              <a:rPr lang="ru-RU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дети</a:t>
            </a:r>
            <a:r>
              <a:rPr lang="ru-RU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25" name="Shape 125"/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13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1027284" y="8219231"/>
            <a:ext cx="432490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дети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964E86-0B1A-F528-9A45-76344C053911}"/>
              </a:ext>
            </a:extLst>
          </p:cNvPr>
          <p:cNvSpPr txBox="1"/>
          <p:nvPr/>
        </p:nvSpPr>
        <p:spPr>
          <a:xfrm>
            <a:off x="909627" y="2689175"/>
            <a:ext cx="11551445" cy="3785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28600" algn="l"/>
            <a:r>
              <a:rPr lang="ru-RU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Могли погибнуть ты и я,</a:t>
            </a:r>
          </a:p>
          <a:p>
            <a:pPr marL="228600" algn="l"/>
            <a:r>
              <a:rPr lang="ru-RU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Но, к счастью, есть на свете</a:t>
            </a:r>
          </a:p>
          <a:p>
            <a:pPr marL="228600" algn="l"/>
            <a:r>
              <a:rPr lang="ru-RU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нас могучие друзья,</a:t>
            </a:r>
          </a:p>
          <a:p>
            <a:pPr marL="228600" algn="l"/>
            <a:r>
              <a:rPr lang="ru-RU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Которым имя – </a:t>
            </a:r>
            <a:r>
              <a:rPr lang="ru-RU" sz="6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дети</a:t>
            </a:r>
            <a:r>
              <a:rPr lang="ru-RU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88718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7" grpId="0" animBg="1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56905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14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0704280" y="8219231"/>
            <a:ext cx="497091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рамки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0151A1-386A-50C8-8D83-CD9622FB7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4" b="19962"/>
          <a:stretch>
            <a:fillRect/>
          </a:stretch>
        </p:blipFill>
        <p:spPr bwMode="auto">
          <a:xfrm rot="21131168">
            <a:off x="1183500" y="835845"/>
            <a:ext cx="8840953" cy="788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3525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5293781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15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2547529" y="5829762"/>
            <a:ext cx="4680769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на деревню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дедушке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20B9CC39-BCDD-8D44-B4B3-833C69EC3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" y="215130"/>
            <a:ext cx="12230434" cy="917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4018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9153440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3147537" y="6802050"/>
            <a:ext cx="2842125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снежок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8E70B1-1213-1ABE-31CE-3DAE63E73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14" y="648267"/>
            <a:ext cx="12005618" cy="845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16</a:t>
            </a:r>
            <a:endParaRPr sz="8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393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8618804" y="4548507"/>
            <a:ext cx="102657" cy="65659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1170292" y="2127331"/>
            <a:ext cx="14831709" cy="484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226695" indent="-226695">
              <a:spcBef>
                <a:spcPts val="1200"/>
              </a:spcBef>
              <a:tabLst>
                <a:tab pos="270510" algn="l"/>
                <a:tab pos="2700655" algn="l"/>
              </a:tabLst>
            </a:pPr>
            <a:r>
              <a:rPr lang="ru-RU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Редактор: Дмитрий Балашов (Тольятти)</a:t>
            </a:r>
            <a:endParaRPr lang="ru-RU" sz="4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4800" dirty="0">
                <a:latin typeface="Calibri" panose="020F0502020204030204" pitchFamily="34" charset="0"/>
                <a:ea typeface="Times New Roman" panose="02020603050405020304" pitchFamily="18" charset="0"/>
              </a:rPr>
              <a:t>Редактор благодарит за помощь в работе над вопросами коллег из Дубны́, Жигулевска, Белгорода, Перми, Пскова и Тольятти. </a:t>
            </a:r>
          </a:p>
          <a:p>
            <a:pPr>
              <a:spcBef>
                <a:spcPts val="1200"/>
              </a:spcBef>
            </a:pPr>
            <a:r>
              <a:rPr lang="ru-RU" sz="4800" dirty="0">
                <a:latin typeface="Calibri" panose="020F0502020204030204" pitchFamily="34" charset="0"/>
                <a:ea typeface="Times New Roman" panose="02020603050405020304" pitchFamily="18" charset="0"/>
              </a:rPr>
              <a:t>Особая благодарность Наталье </a:t>
            </a:r>
            <a:r>
              <a:rPr lang="ru-RU" sz="4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Балашовой</a:t>
            </a:r>
            <a:r>
              <a:rPr lang="ru-RU" sz="4800" dirty="0">
                <a:latin typeface="Calibri" panose="020F0502020204030204" pitchFamily="34" charset="0"/>
                <a:ea typeface="Times New Roman" panose="02020603050405020304" pitchFamily="18" charset="0"/>
              </a:rPr>
              <a:t> и Якову </a:t>
            </a:r>
            <a:r>
              <a:rPr lang="ru-RU" sz="4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Зайдельману</a:t>
            </a:r>
            <a:r>
              <a:rPr lang="ru-RU" sz="48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ru-RU" sz="4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794293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456009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0780848" y="8606061"/>
            <a:ext cx="6232476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Казахстан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17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6A9A85CF-68A3-8509-09BE-BC6804A3E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215131"/>
            <a:ext cx="13425488" cy="839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4131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8644645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756105" y="8355677"/>
            <a:ext cx="7914026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тюбики / тубы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18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2" name="Picture 7" descr="Picture background">
            <a:extLst>
              <a:ext uri="{FF2B5EF4-FFF2-40B4-BE49-F238E27FC236}">
                <a16:creationId xmlns:a16="http://schemas.microsoft.com/office/drawing/2014/main" id="{877AB70A-402E-AD1B-DACF-8F3282406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15131"/>
            <a:ext cx="9408528" cy="658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72B198FD-A715-99A2-A6BD-6A8C04575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869" y="332111"/>
            <a:ext cx="5716589" cy="858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6830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87310856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1204982" y="8420214"/>
            <a:ext cx="513281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Рейган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19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3" name="Picture 6" descr="Picture background">
            <a:extLst>
              <a:ext uri="{FF2B5EF4-FFF2-40B4-BE49-F238E27FC236}">
                <a16:creationId xmlns:a16="http://schemas.microsoft.com/office/drawing/2014/main" id="{6FB87520-A259-402B-3E1F-48C899E89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215131"/>
            <a:ext cx="11936442" cy="798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5096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1487742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0878772" y="8420214"/>
            <a:ext cx="578523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красный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20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2" name="Picture 6" descr="Picture background">
            <a:extLst>
              <a:ext uri="{FF2B5EF4-FFF2-40B4-BE49-F238E27FC236}">
                <a16:creationId xmlns:a16="http://schemas.microsoft.com/office/drawing/2014/main" id="{B3577CDD-CFA2-91FB-8C48-B0576F346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25"/>
          <a:stretch>
            <a:fillRect/>
          </a:stretch>
        </p:blipFill>
        <p:spPr bwMode="auto">
          <a:xfrm>
            <a:off x="1002466" y="215131"/>
            <a:ext cx="9049615" cy="932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8324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90602319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0946901" y="8420214"/>
            <a:ext cx="564898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свобода</a:t>
            </a:r>
          </a:p>
        </p:txBody>
      </p:sp>
      <p:pic>
        <p:nvPicPr>
          <p:cNvPr id="5" name="Picture 6" descr="Picture background">
            <a:extLst>
              <a:ext uri="{FF2B5EF4-FFF2-40B4-BE49-F238E27FC236}">
                <a16:creationId xmlns:a16="http://schemas.microsoft.com/office/drawing/2014/main" id="{311433AA-6FF8-5F86-A3B1-DF484886A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475"/>
            <a:ext cx="14358938" cy="807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125">
            <a:extLst>
              <a:ext uri="{FF2B5EF4-FFF2-40B4-BE49-F238E27FC236}">
                <a16:creationId xmlns:a16="http://schemas.microsoft.com/office/drawing/2014/main" id="{2181D344-9BE2-89C4-CABD-50C81F985295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21</a:t>
            </a:r>
            <a:endParaRPr sz="8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641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34986887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5086749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icture background">
            <a:extLst>
              <a:ext uri="{FF2B5EF4-FFF2-40B4-BE49-F238E27FC236}">
                <a16:creationId xmlns:a16="http://schemas.microsoft.com/office/drawing/2014/main" id="{F4386B7A-25B7-6A27-0C81-D3EC5DBAC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415157"/>
            <a:ext cx="15563850" cy="778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Shape 127"/>
          <p:cNvSpPr/>
          <p:nvPr/>
        </p:nvSpPr>
        <p:spPr>
          <a:xfrm>
            <a:off x="9897987" y="8420214"/>
            <a:ext cx="654666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велосипед</a:t>
            </a:r>
          </a:p>
        </p:txBody>
      </p:sp>
      <p:sp>
        <p:nvSpPr>
          <p:cNvPr id="8" name="Shape 125">
            <a:extLst>
              <a:ext uri="{FF2B5EF4-FFF2-40B4-BE49-F238E27FC236}">
                <a16:creationId xmlns:a16="http://schemas.microsoft.com/office/drawing/2014/main" id="{2181D344-9BE2-89C4-CABD-50C81F985295}"/>
              </a:ext>
            </a:extLst>
          </p:cNvPr>
          <p:cNvSpPr/>
          <p:nvPr/>
        </p:nvSpPr>
        <p:spPr>
          <a:xfrm>
            <a:off x="16081127" y="34354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22</a:t>
            </a:r>
            <a:endParaRPr sz="8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287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34028296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4880332" y="8400345"/>
            <a:ext cx="4323299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1980</a:t>
            </a:r>
          </a:p>
        </p:txBody>
      </p:sp>
      <p:sp>
        <p:nvSpPr>
          <p:cNvPr id="8" name="Shape 125">
            <a:extLst>
              <a:ext uri="{FF2B5EF4-FFF2-40B4-BE49-F238E27FC236}">
                <a16:creationId xmlns:a16="http://schemas.microsoft.com/office/drawing/2014/main" id="{2181D344-9BE2-89C4-CABD-50C81F985295}"/>
              </a:ext>
            </a:extLst>
          </p:cNvPr>
          <p:cNvSpPr/>
          <p:nvPr/>
        </p:nvSpPr>
        <p:spPr>
          <a:xfrm>
            <a:off x="16081127" y="34354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23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3" name="Picture 8" descr="Picture background">
            <a:extLst>
              <a:ext uri="{FF2B5EF4-FFF2-40B4-BE49-F238E27FC236}">
                <a16:creationId xmlns:a16="http://schemas.microsoft.com/office/drawing/2014/main" id="{98B780E0-89E7-4F8E-6FDD-E9E56CC48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1594" y="1324640"/>
            <a:ext cx="4231026" cy="713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AF15255E-B556-1D4C-F4E8-F049FFBC1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r="7080"/>
          <a:stretch>
            <a:fillRect/>
          </a:stretch>
        </p:blipFill>
        <p:spPr bwMode="auto">
          <a:xfrm>
            <a:off x="396874" y="416718"/>
            <a:ext cx="12039383" cy="765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3076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8755973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4404105" y="6992402"/>
            <a:ext cx="2604879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вода</a:t>
            </a:r>
          </a:p>
        </p:txBody>
      </p:sp>
      <p:sp>
        <p:nvSpPr>
          <p:cNvPr id="8" name="Shape 125">
            <a:extLst>
              <a:ext uri="{FF2B5EF4-FFF2-40B4-BE49-F238E27FC236}">
                <a16:creationId xmlns:a16="http://schemas.microsoft.com/office/drawing/2014/main" id="{2181D344-9BE2-89C4-CABD-50C81F985295}"/>
              </a:ext>
            </a:extLst>
          </p:cNvPr>
          <p:cNvSpPr/>
          <p:nvPr/>
        </p:nvSpPr>
        <p:spPr>
          <a:xfrm>
            <a:off x="15706544" y="34354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24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5158D6-98A5-E4AE-F8EC-F924D0E99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20" y="369888"/>
            <a:ext cx="13865397" cy="93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2275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72104" y="3348176"/>
            <a:ext cx="8996053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Игра окончена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Спасибо за игру!</a:t>
            </a:r>
          </a:p>
        </p:txBody>
      </p:sp>
    </p:spTree>
    <p:extLst>
      <p:ext uri="{BB962C8B-B14F-4D97-AF65-F5344CB8AC3E}">
        <p14:creationId xmlns:p14="http://schemas.microsoft.com/office/powerpoint/2010/main" val="41892933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6398521" y="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6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12129245" y="6342195"/>
            <a:ext cx="5173005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latin typeface="Calibri" panose="020F0502020204030204" pitchFamily="34" charset="0"/>
                <a:ea typeface="Helvetica"/>
                <a:cs typeface="Helvetica"/>
              </a:rPr>
              <a:t>Ответ: одиночество</a:t>
            </a:r>
            <a:endParaRPr sz="6600" b="1" dirty="0">
              <a:latin typeface="Calibri" panose="020F0502020204030204" pitchFamily="34" charset="0"/>
              <a:ea typeface="Helvetica"/>
              <a:cs typeface="Helvetica"/>
            </a:endParaRPr>
          </a:p>
        </p:txBody>
      </p:sp>
      <p:pic>
        <p:nvPicPr>
          <p:cNvPr id="3" name="Рисунок 2" descr="Изображение выглядит как текст, книга, Предмет коллекционирования&#10;&#10;Автоматически созданное описание">
            <a:extLst>
              <a:ext uri="{FF2B5EF4-FFF2-40B4-BE49-F238E27FC236}">
                <a16:creationId xmlns:a16="http://schemas.microsoft.com/office/drawing/2014/main" id="{DADC09E0-B045-9F28-D5AA-FFC0555F8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" y="0"/>
            <a:ext cx="11763462" cy="957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827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13772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6050185" y="22376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13030216" y="6464461"/>
            <a:ext cx="4577469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latin typeface="Calibri" panose="020F0502020204030204" pitchFamily="34" charset="0"/>
                <a:ea typeface="Helvetica"/>
                <a:cs typeface="Helvetica"/>
              </a:rPr>
              <a:t>Ответ: ю</a:t>
            </a:r>
            <a:endParaRPr sz="6600" b="1" dirty="0">
              <a:latin typeface="Calibri" panose="020F0502020204030204" pitchFamily="34" charset="0"/>
              <a:ea typeface="Helvetica"/>
              <a:cs typeface="Helvetica"/>
            </a:endParaRPr>
          </a:p>
        </p:txBody>
      </p:sp>
      <p:pic>
        <p:nvPicPr>
          <p:cNvPr id="11" name="Рисунок 10" descr="Изображение выглядит как текст, снимок экра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B61E950-8CE3-7141-C6AA-3F5CCD5BE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80" y="223759"/>
            <a:ext cx="10476707" cy="929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157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0234647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48356</TotalTime>
  <Words>308</Words>
  <Application>Microsoft Office PowerPoint</Application>
  <PresentationFormat>Произвольный</PresentationFormat>
  <Paragraphs>112</Paragraphs>
  <Slides>56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66" baseType="lpstr">
      <vt:lpstr>a_AvanteBsNr</vt:lpstr>
      <vt:lpstr>Arial</vt:lpstr>
      <vt:lpstr>Avenir Roman</vt:lpstr>
      <vt:lpstr>Calibri</vt:lpstr>
      <vt:lpstr>Corpid E1s SCd Regular</vt:lpstr>
      <vt:lpstr>Helvetica</vt:lpstr>
      <vt:lpstr>Helvetica Light</vt:lpstr>
      <vt:lpstr>Times New Roman</vt:lpstr>
      <vt:lpstr>White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Река Лена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HARRY-BALDI</dc:creator>
  <cp:lastModifiedBy>Yakov Zaidelman</cp:lastModifiedBy>
  <cp:revision>1104</cp:revision>
  <dcterms:modified xsi:type="dcterms:W3CDTF">2024-09-20T08:01:19Z</dcterms:modified>
</cp:coreProperties>
</file>