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8"/>
  </p:notesMasterIdLst>
  <p:sldIdLst>
    <p:sldId id="2510" r:id="rId3"/>
    <p:sldId id="2401" r:id="rId4"/>
    <p:sldId id="2552" r:id="rId5"/>
    <p:sldId id="2511" r:id="rId6"/>
    <p:sldId id="2512" r:id="rId7"/>
    <p:sldId id="2553" r:id="rId8"/>
    <p:sldId id="2513" r:id="rId9"/>
    <p:sldId id="2413" r:id="rId10"/>
    <p:sldId id="2514" r:id="rId11"/>
    <p:sldId id="2554" r:id="rId12"/>
    <p:sldId id="2515" r:id="rId13"/>
    <p:sldId id="2545" r:id="rId14"/>
    <p:sldId id="2516" r:id="rId15"/>
    <p:sldId id="2415" r:id="rId16"/>
    <p:sldId id="2517" r:id="rId17"/>
    <p:sldId id="2543" r:id="rId18"/>
    <p:sldId id="2518" r:id="rId19"/>
    <p:sldId id="2557" r:id="rId20"/>
    <p:sldId id="2519" r:id="rId21"/>
    <p:sldId id="2555" r:id="rId22"/>
    <p:sldId id="2520" r:id="rId23"/>
    <p:sldId id="2423" r:id="rId24"/>
    <p:sldId id="2521" r:id="rId25"/>
    <p:sldId id="2485" r:id="rId26"/>
    <p:sldId id="2522" r:id="rId27"/>
    <p:sldId id="2556" r:id="rId28"/>
    <p:sldId id="2523" r:id="rId29"/>
    <p:sldId id="2488" r:id="rId30"/>
    <p:sldId id="2358" r:id="rId31"/>
    <p:sldId id="2524" r:id="rId32"/>
    <p:sldId id="2526" r:id="rId33"/>
    <p:sldId id="2559" r:id="rId34"/>
    <p:sldId id="2527" r:id="rId35"/>
    <p:sldId id="2560" r:id="rId36"/>
    <p:sldId id="2528" r:id="rId37"/>
    <p:sldId id="2561" r:id="rId38"/>
    <p:sldId id="2529" r:id="rId39"/>
    <p:sldId id="2562" r:id="rId40"/>
    <p:sldId id="2530" r:id="rId41"/>
    <p:sldId id="2563" r:id="rId42"/>
    <p:sldId id="2531" r:id="rId43"/>
    <p:sldId id="2564" r:id="rId44"/>
    <p:sldId id="2533" r:id="rId45"/>
    <p:sldId id="2565" r:id="rId46"/>
    <p:sldId id="2534" r:id="rId47"/>
    <p:sldId id="2566" r:id="rId48"/>
    <p:sldId id="2532" r:id="rId49"/>
    <p:sldId id="2568" r:id="rId50"/>
    <p:sldId id="2535" r:id="rId51"/>
    <p:sldId id="2567" r:id="rId52"/>
    <p:sldId id="2537" r:id="rId53"/>
    <p:sldId id="2569" r:id="rId54"/>
    <p:sldId id="2538" r:id="rId55"/>
    <p:sldId id="2570" r:id="rId56"/>
    <p:sldId id="2539" r:id="rId57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40" d="100"/>
          <a:sy n="40" d="100"/>
        </p:scale>
        <p:origin x="948" y="260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933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69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8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1B2C1-F7D7-42BD-88F5-F63F2452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69E17-9E36-4547-992F-83B07F5C2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17B6E-F2C5-4B55-A45D-73FE49AE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8CA-EE25-4C56-99D3-53B0CCFF62CE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8AB2-D61A-4DB9-9BEC-83F347C4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947C9-6FF9-46DE-8B4F-89697201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C835-41CA-4DE3-9E00-8441B2D8E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88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78" r:id="rId13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2024–2025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3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5"/>
          <p:cNvSpPr/>
          <p:nvPr/>
        </p:nvSpPr>
        <p:spPr>
          <a:xfrm>
            <a:off x="15914120" y="168104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3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8" name="Shape 127"/>
          <p:cNvSpPr/>
          <p:nvPr/>
        </p:nvSpPr>
        <p:spPr>
          <a:xfrm>
            <a:off x="1377428" y="8154600"/>
            <a:ext cx="15962835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</a:t>
            </a:r>
            <a:r>
              <a:rPr lang="ru-RU" sz="8200" b="1" dirty="0" err="1">
                <a:latin typeface="Calibri" panose="020F0502020204030204" pitchFamily="34" charset="0"/>
              </a:rPr>
              <a:t>гамельнский</a:t>
            </a:r>
            <a:r>
              <a:rPr lang="ru-RU" sz="8200" b="1" dirty="0">
                <a:latin typeface="Calibri" panose="020F0502020204030204" pitchFamily="34" charset="0"/>
              </a:rPr>
              <a:t> крысолов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D7536E-BB1C-EF35-A2FA-AF234BEF3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2" y="168980"/>
            <a:ext cx="14203864" cy="798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2">
            <a:extLst>
              <a:ext uri="{FF2B5EF4-FFF2-40B4-BE49-F238E27FC236}">
                <a16:creationId xmlns:a16="http://schemas.microsoft.com/office/drawing/2014/main" id="{9A5F82F3-5C6A-4EBC-A4AC-AA47809C466D}"/>
              </a:ext>
            </a:extLst>
          </p:cNvPr>
          <p:cNvSpPr/>
          <p:nvPr/>
        </p:nvSpPr>
        <p:spPr>
          <a:xfrm>
            <a:off x="16154569" y="122309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4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D83E6124-F931-409D-B1D9-673A3046F997}"/>
              </a:ext>
            </a:extLst>
          </p:cNvPr>
          <p:cNvSpPr/>
          <p:nvPr/>
        </p:nvSpPr>
        <p:spPr>
          <a:xfrm>
            <a:off x="10264065" y="6280896"/>
            <a:ext cx="5884092" cy="2626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</a:t>
            </a:r>
          </a:p>
          <a:p>
            <a:r>
              <a:rPr lang="ru-RU" sz="8200" b="1" dirty="0" err="1">
                <a:latin typeface="Calibri" panose="020F0502020204030204" pitchFamily="34" charset="0"/>
              </a:rPr>
              <a:t>квадроберы</a:t>
            </a:r>
            <a:endParaRPr lang="ru-RU" sz="8200" b="1" dirty="0">
              <a:latin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EE61FD-ABDC-9506-2EBE-64DCB05D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9" y="239089"/>
            <a:ext cx="8848418" cy="91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10975968" y="7293128"/>
            <a:ext cx="493385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7200" b="1" dirty="0">
                <a:latin typeface="Calibri" panose="020F0502020204030204" pitchFamily="34" charset="0"/>
              </a:rPr>
              <a:t>Ответ: </a:t>
            </a:r>
          </a:p>
          <a:p>
            <a:r>
              <a:rPr lang="ru-RU" sz="7200" b="1" dirty="0">
                <a:latin typeface="Calibri" panose="020F0502020204030204" pitchFamily="34" charset="0"/>
              </a:rPr>
              <a:t>корыто</a:t>
            </a: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93158" y="186347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5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2" name="AutoShape 2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7A021B80-6ACB-4C62-8F9C-22F60BF70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E4FA0B8C-BA10-4336-8F4A-56F2AC51D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56EF6177-A0EB-30F3-27CE-F0362DAC1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86346"/>
            <a:ext cx="9833332" cy="939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7"/>
          <p:cNvSpPr/>
          <p:nvPr/>
        </p:nvSpPr>
        <p:spPr>
          <a:xfrm>
            <a:off x="8993107" y="8448368"/>
            <a:ext cx="80903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песочница</a:t>
            </a:r>
          </a:p>
        </p:txBody>
      </p:sp>
      <p:sp>
        <p:nvSpPr>
          <p:cNvPr id="7" name="Shape 122"/>
          <p:cNvSpPr/>
          <p:nvPr/>
        </p:nvSpPr>
        <p:spPr>
          <a:xfrm>
            <a:off x="16461498" y="33842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6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C1C2681A-C0EE-4105-7C89-C59AF678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0" y="174458"/>
            <a:ext cx="1224915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023906" y="215131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1454063" y="6962777"/>
            <a:ext cx="556379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кнут, пряник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F9BE3CB-AC74-582C-D918-13560CBD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21" y="539166"/>
            <a:ext cx="9826972" cy="87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67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5"/>
          <p:cNvSpPr/>
          <p:nvPr/>
        </p:nvSpPr>
        <p:spPr>
          <a:xfrm>
            <a:off x="15763732" y="199742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b="1" dirty="0">
                <a:latin typeface="Calibri" panose="020F0502020204030204" pitchFamily="34" charset="0"/>
              </a:rPr>
              <a:t>8</a:t>
            </a:r>
            <a:endParaRPr b="1" dirty="0">
              <a:latin typeface="Calibri" panose="020F050202020403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7257215" y="8435603"/>
            <a:ext cx="823462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в ствол оружия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09BD366-8720-31EC-DE9F-B576A9362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37" y="573255"/>
            <a:ext cx="13353633" cy="765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7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70144" y="215131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782493" y="8543368"/>
            <a:ext cx="1551703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Шерлок Холмс и доктор Ватсон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7604FE0-79C9-2C63-56DC-21043B2B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6" y="215131"/>
            <a:ext cx="12526294" cy="83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9104143" y="8635345"/>
            <a:ext cx="784990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</a:t>
            </a:r>
            <a:r>
              <a:rPr lang="en-US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 Marvel </a:t>
            </a:r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или </a:t>
            </a:r>
            <a:r>
              <a:rPr lang="en-US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DC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B4A9DA4-3BE4-90B9-C7B6-98B9D448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9" y="215131"/>
            <a:ext cx="12410538" cy="82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5"/>
          <p:cNvSpPr/>
          <p:nvPr/>
        </p:nvSpPr>
        <p:spPr>
          <a:xfrm>
            <a:off x="15510459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11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hape 127"/>
          <p:cNvSpPr/>
          <p:nvPr/>
        </p:nvSpPr>
        <p:spPr>
          <a:xfrm>
            <a:off x="9329080" y="8382320"/>
            <a:ext cx="675204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камикадзе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C8A41F6-28FB-9D6A-4E8D-2F68EC4D6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21" y="109341"/>
            <a:ext cx="7234990" cy="95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7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12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351383" y="8435603"/>
            <a:ext cx="1048684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таблица Менделеева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B718940A-653E-1C2A-68E4-C702C2C84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5" y="125792"/>
            <a:ext cx="13706905" cy="830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71488" y="162689"/>
            <a:ext cx="15530513" cy="9428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Редакторы: Андрей Волков (Воскресенск) и </a:t>
            </a:r>
          </a:p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Елена Морозова (Санкт-Петербург)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Редакторы благодарят за помощь в работе над вопросами Константина Бусова (Гомель), Якова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Зайдельмана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(Переславль-Залесский), Антона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Саксонова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4800" dirty="0">
                <a:latin typeface="Times New Roman" panose="02020603050405020304" pitchFamily="18" charset="0"/>
              </a:rPr>
              <a:t>Санкт-Петербург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Дмитрия Славина (Долгопрудный), Ольгу Ярошенко (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Могилёв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-Минск), команды «Сдача бреда» (Санкт-Петербург), «Team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Leonardo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(Орёл), «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Зялёны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слоўнiк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«Накрывайте на стол» и «Великая семья велоцирапторов» (все –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Могилёв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а также участников клуба интеллектуальных игр АО НК «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Нефтиса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9429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3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71613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AD3C9673-807F-FA60-A393-12BBCCABB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378" y="215131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13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023810" y="8219231"/>
            <a:ext cx="633186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карандаш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45349B6-7126-EF52-9CD8-B01F5233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" y="215131"/>
            <a:ext cx="10715019" cy="782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AB388-276A-63B9-A59F-A585266B5120}"/>
              </a:ext>
            </a:extLst>
          </p:cNvPr>
          <p:cNvSpPr txBox="1"/>
          <p:nvPr/>
        </p:nvSpPr>
        <p:spPr>
          <a:xfrm>
            <a:off x="141008" y="8219231"/>
            <a:ext cx="630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Alstonia</a:t>
            </a:r>
            <a:r>
              <a:rPr lang="en-US" sz="5400" dirty="0"/>
              <a:t> </a:t>
            </a:r>
            <a:r>
              <a:rPr lang="en-US" sz="5400" dirty="0" err="1"/>
              <a:t>scholaris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488718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3D942201-830E-699D-4F63-8049DED2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7" y="288758"/>
            <a:ext cx="9176084" cy="917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14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820976" y="7330924"/>
            <a:ext cx="787234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обручальные кольца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52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15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157147" y="8420214"/>
            <a:ext cx="490999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Земля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F196D8F8-4DCC-A729-D4D5-672A45025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8" y="215130"/>
            <a:ext cx="12284659" cy="81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01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2407515" y="7356258"/>
            <a:ext cx="447077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вязать узлы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16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021AD62-F52E-86F0-1E3B-ADB1673A2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7" y="448929"/>
            <a:ext cx="10198660" cy="90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39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4369847" y="8606061"/>
            <a:ext cx="1272143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годичные кольца деревьев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17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0F58F6FF-373C-9CE2-2E34-3EE3DAA10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6" y="215131"/>
            <a:ext cx="11129757" cy="83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13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0974320" y="7073560"/>
            <a:ext cx="537006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святой Патрик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18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1" name="Рисунок 10" descr="Изображение выглядит как рисунок, картин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DDA4C3C-F9DA-5FB9-9B69-93126550E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0" y="-1"/>
            <a:ext cx="9514025" cy="94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83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3498690" y="6768172"/>
            <a:ext cx="315310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крапива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19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62C636FA-FEE2-1EE0-5898-7B675910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8" y="356218"/>
            <a:ext cx="13085421" cy="872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09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9320908" y="8453665"/>
            <a:ext cx="770082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преступления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20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4C2B667C-BC88-32A0-1697-410A1A53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7" y="215131"/>
            <a:ext cx="11419136" cy="823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1245D-D9B1-2B12-8446-7F0BE1CFDAEF}"/>
              </a:ext>
            </a:extLst>
          </p:cNvPr>
          <p:cNvSpPr txBox="1"/>
          <p:nvPr/>
        </p:nvSpPr>
        <p:spPr>
          <a:xfrm>
            <a:off x="141008" y="8436184"/>
            <a:ext cx="630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Тюрьма </a:t>
            </a:r>
            <a:r>
              <a:rPr lang="ru-RU" sz="5400" dirty="0" err="1"/>
              <a:t>Ньюгейт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70832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1548624" y="7242692"/>
            <a:ext cx="482984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Агата Кристи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6081127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21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97D84FB4-5421-5F34-D2F5-235DB18C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9" y="376989"/>
            <a:ext cx="5966057" cy="89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8B57ADAA-69A8-5D7F-CDC8-801EAE26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87" y="376989"/>
            <a:ext cx="5135981" cy="770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28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1491123" y="8420214"/>
            <a:ext cx="456054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мина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5895468" y="0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22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BFC40F5C-2743-28A3-91FF-86BBCF84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9" y="1019175"/>
            <a:ext cx="14832900" cy="67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B86562-AD54-11D6-AAD6-7F6CF92866EE}"/>
              </a:ext>
            </a:extLst>
          </p:cNvPr>
          <p:cNvSpPr txBox="1"/>
          <p:nvPr/>
        </p:nvSpPr>
        <p:spPr>
          <a:xfrm>
            <a:off x="0" y="7809132"/>
            <a:ext cx="6307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Кадр из фильма «Пираты 20 века»</a:t>
            </a:r>
          </a:p>
        </p:txBody>
      </p:sp>
    </p:spTree>
    <p:extLst>
      <p:ext uri="{BB962C8B-B14F-4D97-AF65-F5344CB8AC3E}">
        <p14:creationId xmlns:p14="http://schemas.microsoft.com/office/powerpoint/2010/main" val="34330641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1053674" y="8400346"/>
            <a:ext cx="547105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косатки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6081127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23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B7D0707C-F8E5-BC07-BD2A-62DCF0931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8" y="234999"/>
            <a:ext cx="14516169" cy="81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076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3305560" y="7585328"/>
            <a:ext cx="389369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кладбище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5706544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24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56328120-885C-42AE-007B-961D04ABA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2" y="289009"/>
            <a:ext cx="13278721" cy="749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4D6F1A-5434-DE98-D5FF-E4A8DC1EF28A}"/>
              </a:ext>
            </a:extLst>
          </p:cNvPr>
          <p:cNvSpPr txBox="1"/>
          <p:nvPr/>
        </p:nvSpPr>
        <p:spPr>
          <a:xfrm>
            <a:off x="141008" y="7919291"/>
            <a:ext cx="10430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Кладбище </a:t>
            </a:r>
            <a:r>
              <a:rPr lang="ru-RU" sz="5400" dirty="0" err="1"/>
              <a:t>Повонзки</a:t>
            </a:r>
            <a:r>
              <a:rPr lang="ru-RU" sz="5400" dirty="0"/>
              <a:t> в Варшаве</a:t>
            </a:r>
          </a:p>
        </p:txBody>
      </p:sp>
    </p:spTree>
    <p:extLst>
      <p:ext uri="{BB962C8B-B14F-4D97-AF65-F5344CB8AC3E}">
        <p14:creationId xmlns:p14="http://schemas.microsoft.com/office/powerpoint/2010/main" val="2950227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2104" y="3348176"/>
            <a:ext cx="8996053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6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0427369" y="8492973"/>
            <a:ext cx="577519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Ответ: ладья</a:t>
            </a:r>
            <a:endParaRPr sz="6600" b="1" dirty="0">
              <a:latin typeface="Calibri" panose="020F0502020204030204" pitchFamily="34" charset="0"/>
              <a:ea typeface="Helvetica"/>
              <a:cs typeface="Helvetic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0E0641F-3653-99F6-58C5-4B5E21337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3" y="317333"/>
            <a:ext cx="8023364" cy="90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AD6A7B4-BFC1-E31C-5D85-D287293B0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131" y="126330"/>
            <a:ext cx="6200901" cy="814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827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44381" y="7496488"/>
            <a:ext cx="638475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войти в историю</a:t>
            </a:r>
            <a:endParaRPr sz="6600" b="1" dirty="0">
              <a:latin typeface="Calibri" panose="020F0502020204030204" pitchFamily="34" charset="0"/>
              <a:ea typeface="Helvetica"/>
              <a:cs typeface="Helvetica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B0D5ED-D5E0-7003-311E-790718504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879" y="2697371"/>
            <a:ext cx="10631384" cy="676369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зарисовка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D4789C3-977F-9E32-AC95-8B21C5E8E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2" y="0"/>
            <a:ext cx="5968567" cy="60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5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48648</TotalTime>
  <Words>318</Words>
  <Application>Microsoft Office PowerPoint</Application>
  <PresentationFormat>Произвольный</PresentationFormat>
  <Paragraphs>104</Paragraphs>
  <Slides>55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65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1117</cp:revision>
  <dcterms:modified xsi:type="dcterms:W3CDTF">2024-11-16T18:15:12Z</dcterms:modified>
</cp:coreProperties>
</file>