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45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09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404" y="26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4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11115675" y="6841420"/>
            <a:ext cx="6082402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абордаж</a:t>
            </a:r>
          </a:p>
        </p:txBody>
      </p:sp>
      <p:pic>
        <p:nvPicPr>
          <p:cNvPr id="2" name="12. Еще не вечер">
            <a:hlinkClick r:id="" action="ppaction://media"/>
            <a:extLst>
              <a:ext uri="{FF2B5EF4-FFF2-40B4-BE49-F238E27FC236}">
                <a16:creationId xmlns:a16="http://schemas.microsoft.com/office/drawing/2014/main" id="{62BB9442-D688-C8A9-0E6B-5AED7BE21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53676" y="3894667"/>
            <a:ext cx="406400" cy="406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человек, одежда, статуя&#10;&#10;Автоматически созданное описание">
            <a:extLst>
              <a:ext uri="{FF2B5EF4-FFF2-40B4-BE49-F238E27FC236}">
                <a16:creationId xmlns:a16="http://schemas.microsoft.com/office/drawing/2014/main" id="{63D41A54-8F6F-B84D-7913-00781ED73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1" y="145980"/>
            <a:ext cx="10795000" cy="9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54569" y="122309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8021052" y="8276308"/>
            <a:ext cx="9522768" cy="136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с нимбами</a:t>
            </a:r>
          </a:p>
        </p:txBody>
      </p:sp>
      <p:pic>
        <p:nvPicPr>
          <p:cNvPr id="3" name="Рисунок 2" descr="Изображение выглядит как текс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680B26D-DC1A-147D-BC9A-665765FE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9" y="452507"/>
            <a:ext cx="15079756" cy="7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208735" y="8398632"/>
            <a:ext cx="7000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метель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природа, зима, снег, замерзание&#10;&#10;Автоматически созданное описание">
            <a:extLst>
              <a:ext uri="{FF2B5EF4-FFF2-40B4-BE49-F238E27FC236}">
                <a16:creationId xmlns:a16="http://schemas.microsoft.com/office/drawing/2014/main" id="{C49136DC-05CE-01DA-B672-89E5DCEC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" y="0"/>
            <a:ext cx="12825032" cy="85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10990773" y="8463513"/>
            <a:ext cx="6166753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лапша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еда, лапша, Кулинария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D4C1D2F-8FEE-491F-8A31-0302D5F6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2" y="170447"/>
            <a:ext cx="11057421" cy="82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398636" y="8237299"/>
            <a:ext cx="73358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1001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 descr="Изображение выглядит как текст, книга, искусство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C67498DE-5740-8B4A-A3EC-4F8B9C85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76" y="-205541"/>
            <a:ext cx="6446910" cy="9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9944326" y="8223471"/>
            <a:ext cx="626133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штрихкод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456EDD-A0B9-A4FB-51EF-94A6C685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2" y="1364833"/>
            <a:ext cx="14429453" cy="55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0208" y="7538350"/>
            <a:ext cx="813334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Джек-потрошитель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F737865-46E1-20E1-139C-83F5D681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6" y="81332"/>
            <a:ext cx="11430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1918604-906B-3390-35A0-35B789A0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30" y="417094"/>
            <a:ext cx="6515351" cy="89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E311EB-A03E-D84E-356F-B0CE634D3F19}"/>
              </a:ext>
            </a:extLst>
          </p:cNvPr>
          <p:cNvSpPr txBox="1"/>
          <p:nvPr/>
        </p:nvSpPr>
        <p:spPr>
          <a:xfrm>
            <a:off x="-179836" y="6367832"/>
            <a:ext cx="630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Альфред Хичкок</a:t>
            </a:r>
          </a:p>
        </p:txBody>
      </p:sp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053086" y="8488763"/>
            <a:ext cx="526746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ворона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F32399B-E169-B48C-9A81-E27A18D3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3" y="379998"/>
            <a:ext cx="13086764" cy="78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9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8372876" y="8420214"/>
            <a:ext cx="896738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святой Марк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ABF3AF-5696-7CB8-AD93-1E30927A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3" y="215131"/>
            <a:ext cx="12315043" cy="8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810510" y="8619281"/>
            <a:ext cx="53011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монета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07FAA2-3B70-5B93-FF8E-D621A687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3" y="199741"/>
            <a:ext cx="14531977" cy="81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00019" y="2009349"/>
            <a:ext cx="16540223" cy="573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Дмитрий Богданов (Белгород)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подготовке пакета и ценные замечания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Зайдельма́на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Максима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Мерзляко́ва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Валерия Семёнова, Ольгу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Яроше́нко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команды «Пикачу́», «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Зялёны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слоўнік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 «Великая семья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велоцира́пторов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858372" y="6997368"/>
            <a:ext cx="57964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Шалтай-Болтай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мультфильм, улыб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BA5E1405-AF95-423D-BB80-02F5D52B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7" y="418722"/>
            <a:ext cx="5690361" cy="89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490861" y="7404551"/>
            <a:ext cx="330539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ежевика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748E021-DA00-F640-6501-598E7042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" y="215130"/>
            <a:ext cx="12247392" cy="91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997165" y="5870582"/>
            <a:ext cx="5118389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медицинская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маска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71C24D1-2C21-1D0E-3069-630A8DDF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85" y="0"/>
            <a:ext cx="12001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татуя, Человеческое лиц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30239-DA30-F1A1-1EED-FDC0A8D57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" y="3907004"/>
            <a:ext cx="11430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строительств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81C54C00-E55C-8BA2-0CC2-F0EABE29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" y="215131"/>
            <a:ext cx="10668000" cy="7112000"/>
          </a:xfrm>
          <a:prstGeom prst="rect">
            <a:avLst/>
          </a:prstGeom>
        </p:spPr>
      </p:pic>
      <p:sp>
        <p:nvSpPr>
          <p:cNvPr id="127" name="Shape 127"/>
          <p:cNvSpPr/>
          <p:nvPr/>
        </p:nvSpPr>
        <p:spPr>
          <a:xfrm>
            <a:off x="1776331" y="8322061"/>
            <a:ext cx="638636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пирамида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A01E1DE-2328-9FF9-B7F4-05B21679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6" y="2466654"/>
            <a:ext cx="7277852" cy="69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71488" y="2050385"/>
            <a:ext cx="15530513" cy="49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Валерий Семёнов (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Дмитрия Богданова,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Ольгу Ярошенко и команды «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Зялёны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слоўнік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 «Великая семья велоцирапторов». 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325071" y="8606061"/>
            <a:ext cx="514403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жираф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Приключения панды.2024">
            <a:hlinkClick r:id="" action="ppaction://media"/>
            <a:extLst>
              <a:ext uri="{FF2B5EF4-FFF2-40B4-BE49-F238E27FC236}">
                <a16:creationId xmlns:a16="http://schemas.microsoft.com/office/drawing/2014/main" id="{D308AF06-37C6-56C3-5248-6FB3116358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969" y="215131"/>
            <a:ext cx="14548935" cy="8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756499" y="8420214"/>
            <a:ext cx="389529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рак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88185C9-10C0-4A18-DBA6-19AA3818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7" y="215130"/>
            <a:ext cx="12295543" cy="86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475874" y="7090292"/>
            <a:ext cx="309485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топор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C8279C8-613D-0F2D-6163-1FDAC52F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85" y="0"/>
            <a:ext cx="9368589" cy="93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09E8E2F-C1C1-5FDF-F73A-0CFC9631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62" y="512595"/>
            <a:ext cx="9392665" cy="43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/>
          <p:nvPr/>
        </p:nvSpPr>
        <p:spPr>
          <a:xfrm>
            <a:off x="12514209" y="6903097"/>
            <a:ext cx="437459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Луи Брайль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AF19672-5ADA-1E55-796B-04052051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0" y="3609342"/>
            <a:ext cx="11312784" cy="59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98699" y="7543139"/>
            <a:ext cx="473847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девятый вал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искусство, мифология, Изобразительное искусство, Акриловая краска&#10;&#10;Автоматически созданное описание">
            <a:extLst>
              <a:ext uri="{FF2B5EF4-FFF2-40B4-BE49-F238E27FC236}">
                <a16:creationId xmlns:a16="http://schemas.microsoft.com/office/drawing/2014/main" id="{1E5AE666-9BE9-C47E-51D5-99F2E769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2" y="215131"/>
            <a:ext cx="10645232" cy="7466596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блако, картина, небо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18CD3109-F8BE-258A-3364-3726AAFF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78" y="2262843"/>
            <a:ext cx="9700835" cy="72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988935" y="7177474"/>
            <a:ext cx="309219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Титаник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вода, на открытом воздухе, неб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91EF88D-C70F-E1EF-AF68-926DFD842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" y="296778"/>
            <a:ext cx="11268266" cy="90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870038" y="8357850"/>
            <a:ext cx="478175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аисты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7C2F1D3-B48C-C9FC-AD5D-3FCE0DAD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507715"/>
            <a:ext cx="15200873" cy="71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858296" y="6912944"/>
            <a:ext cx="532838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смерть Кощея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204BB71-5FC3-CE0D-DDB3-C34E78ED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1" y="438651"/>
            <a:ext cx="8929938" cy="89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9393680" y="8295606"/>
            <a:ext cx="731179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пух и перья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3BDF9-D71A-2B63-159E-C592DDAD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4" y="388269"/>
            <a:ext cx="12597393" cy="75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308331" y="8396082"/>
            <a:ext cx="482079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гуси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720FAC-403F-75C7-8EE9-60B2CCE7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3631"/>
            <a:ext cx="12341420" cy="88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48696</TotalTime>
  <Words>274</Words>
  <Application>Microsoft Office PowerPoint</Application>
  <PresentationFormat>Произвольный</PresentationFormat>
  <Paragraphs>104</Paragraphs>
  <Slides>56</Slides>
  <Notes>29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1122</cp:revision>
  <dcterms:modified xsi:type="dcterms:W3CDTF">2024-12-06T08:12:51Z</dcterms:modified>
</cp:coreProperties>
</file>