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2"/>
  </p:sldMasterIdLst>
  <p:notesMasterIdLst>
    <p:notesMasterId r:id="rId59"/>
  </p:notesMasterIdLst>
  <p:sldIdLst>
    <p:sldId id="2510" r:id="rId3"/>
    <p:sldId id="2401" r:id="rId4"/>
    <p:sldId id="2511" r:id="rId5"/>
    <p:sldId id="2552" r:id="rId6"/>
    <p:sldId id="2512" r:id="rId7"/>
    <p:sldId id="2553" r:id="rId8"/>
    <p:sldId id="2513" r:id="rId9"/>
    <p:sldId id="2413" r:id="rId10"/>
    <p:sldId id="2514" r:id="rId11"/>
    <p:sldId id="2554" r:id="rId12"/>
    <p:sldId id="2515" r:id="rId13"/>
    <p:sldId id="2545" r:id="rId14"/>
    <p:sldId id="2516" r:id="rId15"/>
    <p:sldId id="2415" r:id="rId16"/>
    <p:sldId id="2517" r:id="rId17"/>
    <p:sldId id="2543" r:id="rId18"/>
    <p:sldId id="2518" r:id="rId19"/>
    <p:sldId id="2557" r:id="rId20"/>
    <p:sldId id="2519" r:id="rId21"/>
    <p:sldId id="2555" r:id="rId22"/>
    <p:sldId id="2520" r:id="rId23"/>
    <p:sldId id="2423" r:id="rId24"/>
    <p:sldId id="2521" r:id="rId25"/>
    <p:sldId id="2485" r:id="rId26"/>
    <p:sldId id="2522" r:id="rId27"/>
    <p:sldId id="2556" r:id="rId28"/>
    <p:sldId id="2523" r:id="rId29"/>
    <p:sldId id="2488" r:id="rId30"/>
    <p:sldId id="2358" r:id="rId31"/>
    <p:sldId id="2524" r:id="rId32"/>
    <p:sldId id="2509" r:id="rId33"/>
    <p:sldId id="2526" r:id="rId34"/>
    <p:sldId id="2559" r:id="rId35"/>
    <p:sldId id="2527" r:id="rId36"/>
    <p:sldId id="2560" r:id="rId37"/>
    <p:sldId id="2528" r:id="rId38"/>
    <p:sldId id="2561" r:id="rId39"/>
    <p:sldId id="2529" r:id="rId40"/>
    <p:sldId id="2562" r:id="rId41"/>
    <p:sldId id="2530" r:id="rId42"/>
    <p:sldId id="2563" r:id="rId43"/>
    <p:sldId id="2531" r:id="rId44"/>
    <p:sldId id="2564" r:id="rId45"/>
    <p:sldId id="2533" r:id="rId46"/>
    <p:sldId id="2565" r:id="rId47"/>
    <p:sldId id="2534" r:id="rId48"/>
    <p:sldId id="2566" r:id="rId49"/>
    <p:sldId id="2532" r:id="rId50"/>
    <p:sldId id="2567" r:id="rId51"/>
    <p:sldId id="2535" r:id="rId52"/>
    <p:sldId id="2568" r:id="rId53"/>
    <p:sldId id="2537" r:id="rId54"/>
    <p:sldId id="2569" r:id="rId55"/>
    <p:sldId id="2538" r:id="rId56"/>
    <p:sldId id="2570" r:id="rId57"/>
    <p:sldId id="2539" r:id="rId58"/>
  </p:sldIdLst>
  <p:sldSz cx="17340263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117" userDrawn="1">
          <p15:clr>
            <a:srgbClr val="A4A3A4"/>
          </p15:clr>
        </p15:guide>
        <p15:guide id="2" pos="537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ячеслав Гаранович" initials="ВГ" lastIdx="1" clrIdx="0">
    <p:extLst>
      <p:ext uri="{19B8F6BF-5375-455C-9EA6-DF929625EA0E}">
        <p15:presenceInfo xmlns:p15="http://schemas.microsoft.com/office/powerpoint/2012/main" userId="e7da3637ec561b5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BC04"/>
    <a:srgbClr val="F8B306"/>
    <a:srgbClr val="20A42D"/>
    <a:srgbClr val="002D73"/>
    <a:srgbClr val="EF7D0B"/>
    <a:srgbClr val="F28E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B48431-2D16-47CD-8348-D167C7C5F78C}" v="48" dt="2020-09-18T20:36:15.964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37" autoAdjust="0"/>
    <p:restoredTop sz="94630" autoAdjust="0"/>
  </p:normalViewPr>
  <p:slideViewPr>
    <p:cSldViewPr snapToGrid="0" snapToObjects="1">
      <p:cViewPr varScale="1">
        <p:scale>
          <a:sx n="40" d="100"/>
          <a:sy n="40" d="100"/>
        </p:scale>
        <p:origin x="404" y="260"/>
      </p:cViewPr>
      <p:guideLst>
        <p:guide orient="horz" pos="3117"/>
        <p:guide pos="53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microsoft.com/office/2015/10/relationships/revisionInfo" Target="revisionInfo.xml"/><Relationship Id="rId5" Type="http://schemas.openxmlformats.org/officeDocument/2006/relationships/slide" Target="slides/slide3.xml"/><Relationship Id="rId61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commentAuthors" Target="commentAuthors.xml"/><Relationship Id="rId65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Никита Голубев" userId="3de8041b529d11ed" providerId="LiveId" clId="{37B48431-2D16-47CD-8348-D167C7C5F78C}"/>
    <pc:docChg chg="undo custSel mod addSld delSld modSld">
      <pc:chgData name="Никита Голубев" userId="3de8041b529d11ed" providerId="LiveId" clId="{37B48431-2D16-47CD-8348-D167C7C5F78C}" dt="2020-09-18T20:36:19.587" v="310" actId="1076"/>
      <pc:docMkLst>
        <pc:docMk/>
      </pc:docMkLst>
      <pc:sldChg chg="del">
        <pc:chgData name="Никита Голубев" userId="3de8041b529d11ed" providerId="LiveId" clId="{37B48431-2D16-47CD-8348-D167C7C5F78C}" dt="2020-09-18T20:07:38.803" v="173" actId="47"/>
        <pc:sldMkLst>
          <pc:docMk/>
          <pc:sldMk cId="1288973861" sldId="1626"/>
        </pc:sldMkLst>
      </pc:sldChg>
      <pc:sldChg chg="del">
        <pc:chgData name="Никита Голубев" userId="3de8041b529d11ed" providerId="LiveId" clId="{37B48431-2D16-47CD-8348-D167C7C5F78C}" dt="2020-09-18T19:40:35.132" v="8" actId="47"/>
        <pc:sldMkLst>
          <pc:docMk/>
          <pc:sldMk cId="2831302090" sldId="1965"/>
        </pc:sldMkLst>
      </pc:sldChg>
      <pc:sldChg chg="addSp delSp modSp mod">
        <pc:chgData name="Никита Голубев" userId="3de8041b529d11ed" providerId="LiveId" clId="{37B48431-2D16-47CD-8348-D167C7C5F78C}" dt="2020-09-18T20:01:10.018" v="134" actId="1076"/>
        <pc:sldMkLst>
          <pc:docMk/>
          <pc:sldMk cId="2768603110" sldId="1972"/>
        </pc:sldMkLst>
        <pc:spChg chg="mod">
          <ac:chgData name="Никита Голубев" userId="3de8041b529d11ed" providerId="LiveId" clId="{37B48431-2D16-47CD-8348-D167C7C5F78C}" dt="2020-09-18T20:01:10.018" v="134" actId="1076"/>
          <ac:spMkLst>
            <pc:docMk/>
            <pc:sldMk cId="2768603110" sldId="1972"/>
            <ac:spMk id="10" creationId="{D83E6124-F931-409D-B1D9-673A3046F997}"/>
          </ac:spMkLst>
        </pc:spChg>
        <pc:picChg chg="del">
          <ac:chgData name="Никита Голубев" userId="3de8041b529d11ed" providerId="LiveId" clId="{37B48431-2D16-47CD-8348-D167C7C5F78C}" dt="2020-09-18T19:59:09.938" v="78" actId="478"/>
          <ac:picMkLst>
            <pc:docMk/>
            <pc:sldMk cId="2768603110" sldId="1972"/>
            <ac:picMk id="2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20:01:06.012" v="133" actId="1038"/>
          <ac:picMkLst>
            <pc:docMk/>
            <pc:sldMk cId="2768603110" sldId="1972"/>
            <ac:picMk id="3" creationId="{8F120136-2BD1-4B02-8E29-843C61D1BD7E}"/>
          </ac:picMkLst>
        </pc:picChg>
      </pc:sldChg>
      <pc:sldChg chg="del">
        <pc:chgData name="Никита Голубев" userId="3de8041b529d11ed" providerId="LiveId" clId="{37B48431-2D16-47CD-8348-D167C7C5F78C}" dt="2020-09-18T19:40:32.130" v="5" actId="47"/>
        <pc:sldMkLst>
          <pc:docMk/>
          <pc:sldMk cId="2371195546" sldId="2036"/>
        </pc:sldMkLst>
      </pc:sldChg>
      <pc:sldChg chg="del">
        <pc:chgData name="Никита Голубев" userId="3de8041b529d11ed" providerId="LiveId" clId="{37B48431-2D16-47CD-8348-D167C7C5F78C}" dt="2020-09-18T20:07:49.654" v="188" actId="47"/>
        <pc:sldMkLst>
          <pc:docMk/>
          <pc:sldMk cId="2091298099" sldId="2079"/>
        </pc:sldMkLst>
      </pc:sldChg>
      <pc:sldChg chg="addSp delSp modSp mod">
        <pc:chgData name="Никита Голубев" userId="3de8041b529d11ed" providerId="LiveId" clId="{37B48431-2D16-47CD-8348-D167C7C5F78C}" dt="2020-09-18T19:48:08.381" v="77" actId="1076"/>
        <pc:sldMkLst>
          <pc:docMk/>
          <pc:sldMk cId="2358619509" sldId="2280"/>
        </pc:sldMkLst>
        <pc:spChg chg="mod">
          <ac:chgData name="Никита Голубев" userId="3de8041b529d11ed" providerId="LiveId" clId="{37B48431-2D16-47CD-8348-D167C7C5F78C}" dt="2020-09-18T19:48:08.381" v="77" actId="1076"/>
          <ac:spMkLst>
            <pc:docMk/>
            <pc:sldMk cId="2358619509" sldId="2280"/>
            <ac:spMk id="7" creationId="{00000000-0000-0000-0000-000000000000}"/>
          </ac:spMkLst>
        </pc:spChg>
        <pc:picChg chg="del">
          <ac:chgData name="Никита Голубев" userId="3de8041b529d11ed" providerId="LiveId" clId="{37B48431-2D16-47CD-8348-D167C7C5F78C}" dt="2020-09-18T19:47:57.582" v="72" actId="478"/>
          <ac:picMkLst>
            <pc:docMk/>
            <pc:sldMk cId="2358619509" sldId="2280"/>
            <ac:picMk id="4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19:48:00.661" v="74" actId="1076"/>
          <ac:picMkLst>
            <pc:docMk/>
            <pc:sldMk cId="2358619509" sldId="2280"/>
            <ac:picMk id="5" creationId="{18792FDD-0642-4BEA-820D-05DFB59E7E75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27:36.747" v="285" actId="1076"/>
        <pc:sldMkLst>
          <pc:docMk/>
          <pc:sldMk cId="2731388012" sldId="2293"/>
        </pc:sldMkLst>
        <pc:spChg chg="mod">
          <ac:chgData name="Никита Голубев" userId="3de8041b529d11ed" providerId="LiveId" clId="{37B48431-2D16-47CD-8348-D167C7C5F78C}" dt="2020-09-18T20:27:26.604" v="280" actId="1076"/>
          <ac:spMkLst>
            <pc:docMk/>
            <pc:sldMk cId="2731388012" sldId="2293"/>
            <ac:spMk id="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27:36.747" v="285" actId="1076"/>
          <ac:picMkLst>
            <pc:docMk/>
            <pc:sldMk cId="2731388012" sldId="2293"/>
            <ac:picMk id="3" creationId="{29043374-6B6B-4F04-B89F-A6C2848790E0}"/>
          </ac:picMkLst>
        </pc:picChg>
        <pc:picChg chg="del">
          <ac:chgData name="Никита Голубев" userId="3de8041b529d11ed" providerId="LiveId" clId="{37B48431-2D16-47CD-8348-D167C7C5F78C}" dt="2020-09-18T20:27:18.726" v="279" actId="478"/>
          <ac:picMkLst>
            <pc:docMk/>
            <pc:sldMk cId="2731388012" sldId="2293"/>
            <ac:picMk id="14340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19:40:34.150" v="7" actId="47"/>
        <pc:sldMkLst>
          <pc:docMk/>
          <pc:sldMk cId="1193481679" sldId="2394"/>
        </pc:sldMkLst>
      </pc:sldChg>
      <pc:sldChg chg="del">
        <pc:chgData name="Никита Голубев" userId="3de8041b529d11ed" providerId="LiveId" clId="{37B48431-2D16-47CD-8348-D167C7C5F78C}" dt="2020-09-18T20:07:49.253" v="187" actId="47"/>
        <pc:sldMkLst>
          <pc:docMk/>
          <pc:sldMk cId="1252495520" sldId="2409"/>
        </pc:sldMkLst>
      </pc:sldChg>
      <pc:sldChg chg="addSp delSp modSp mod setBg">
        <pc:chgData name="Никита Голубев" userId="3de8041b529d11ed" providerId="LiveId" clId="{37B48431-2D16-47CD-8348-D167C7C5F78C}" dt="2020-09-18T19:45:27.780" v="59" actId="1076"/>
        <pc:sldMkLst>
          <pc:docMk/>
          <pc:sldMk cId="1360115765" sldId="2413"/>
        </pc:sldMkLst>
        <pc:spChg chg="add mod">
          <ac:chgData name="Никита Голубев" userId="3de8041b529d11ed" providerId="LiveId" clId="{37B48431-2D16-47CD-8348-D167C7C5F78C}" dt="2020-09-18T19:45:22.963" v="57" actId="26606"/>
          <ac:spMkLst>
            <pc:docMk/>
            <pc:sldMk cId="1360115765" sldId="2413"/>
            <ac:spMk id="7" creationId="{00000000-0000-0000-0000-000000000000}"/>
          </ac:spMkLst>
        </pc:spChg>
        <pc:spChg chg="add mod">
          <ac:chgData name="Никита Голубев" userId="3de8041b529d11ed" providerId="LiveId" clId="{37B48431-2D16-47CD-8348-D167C7C5F78C}" dt="2020-09-18T19:45:22.963" v="57" actId="26606"/>
          <ac:spMkLst>
            <pc:docMk/>
            <pc:sldMk cId="1360115765" sldId="2413"/>
            <ac:spMk id="9" creationId="{F132C329-8786-4755-B084-0C13BFD65EEF}"/>
          </ac:spMkLst>
        </pc:spChg>
        <pc:spChg chg="add mod ord">
          <ac:chgData name="Никита Голубев" userId="3de8041b529d11ed" providerId="LiveId" clId="{37B48431-2D16-47CD-8348-D167C7C5F78C}" dt="2020-09-18T19:45:22.963" v="57" actId="26606"/>
          <ac:spMkLst>
            <pc:docMk/>
            <pc:sldMk cId="1360115765" sldId="2413"/>
            <ac:spMk id="125" creationId="{00000000-0000-0000-0000-000000000000}"/>
          </ac:spMkLst>
        </pc:spChg>
        <pc:picChg chg="add mod ord">
          <ac:chgData name="Никита Голубев" userId="3de8041b529d11ed" providerId="LiveId" clId="{37B48431-2D16-47CD-8348-D167C7C5F78C}" dt="2020-09-18T19:45:27.780" v="59" actId="1076"/>
          <ac:picMkLst>
            <pc:docMk/>
            <pc:sldMk cId="1360115765" sldId="2413"/>
            <ac:picMk id="2" creationId="{329B3AF9-F90D-4E4C-A00B-0086009A5151}"/>
          </ac:picMkLst>
        </pc:picChg>
        <pc:picChg chg="del">
          <ac:chgData name="Никита Голубев" userId="3de8041b529d11ed" providerId="LiveId" clId="{37B48431-2D16-47CD-8348-D167C7C5F78C}" dt="2020-09-18T19:45:15.592" v="52" actId="478"/>
          <ac:picMkLst>
            <pc:docMk/>
            <pc:sldMk cId="1360115765" sldId="2413"/>
            <ac:picMk id="8" creationId="{00000000-0000-0000-0000-000000000000}"/>
          </ac:picMkLst>
        </pc:picChg>
        <pc:picChg chg="add del">
          <ac:chgData name="Никита Голубев" userId="3de8041b529d11ed" providerId="LiveId" clId="{37B48431-2D16-47CD-8348-D167C7C5F78C}" dt="2020-09-18T19:45:22.963" v="57" actId="26606"/>
          <ac:picMkLst>
            <pc:docMk/>
            <pc:sldMk cId="1360115765" sldId="2413"/>
            <ac:picMk id="130" creationId="{54DDEBDD-D8BD-41A6-8A0D-B00E3768B0F9}"/>
          </ac:picMkLst>
        </pc:picChg>
      </pc:sldChg>
      <pc:sldChg chg="addSp delSp modSp mod">
        <pc:chgData name="Никита Голубев" userId="3de8041b529d11ed" providerId="LiveId" clId="{37B48431-2D16-47CD-8348-D167C7C5F78C}" dt="2020-09-18T19:46:11.420" v="64" actId="1076"/>
        <pc:sldMkLst>
          <pc:docMk/>
          <pc:sldMk cId="686539871" sldId="2415"/>
        </pc:sldMkLst>
        <pc:spChg chg="mod">
          <ac:chgData name="Никита Голубев" userId="3de8041b529d11ed" providerId="LiveId" clId="{37B48431-2D16-47CD-8348-D167C7C5F78C}" dt="2020-09-18T19:46:06.893" v="62" actId="1076"/>
          <ac:spMkLst>
            <pc:docMk/>
            <pc:sldMk cId="686539871" sldId="2415"/>
            <ac:spMk id="127" creationId="{00000000-0000-0000-0000-000000000000}"/>
          </ac:spMkLst>
        </pc:spChg>
        <pc:picChg chg="del">
          <ac:chgData name="Никита Голубев" userId="3de8041b529d11ed" providerId="LiveId" clId="{37B48431-2D16-47CD-8348-D167C7C5F78C}" dt="2020-09-18T19:45:59.645" v="60" actId="478"/>
          <ac:picMkLst>
            <pc:docMk/>
            <pc:sldMk cId="686539871" sldId="2415"/>
            <ac:picMk id="4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19:46:11.420" v="64" actId="1076"/>
          <ac:picMkLst>
            <pc:docMk/>
            <pc:sldMk cId="686539871" sldId="2415"/>
            <ac:picMk id="6" creationId="{F381F8DC-E06A-40AB-B490-CF7BCA125464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24:29.708" v="263" actId="1076"/>
        <pc:sldMkLst>
          <pc:docMk/>
          <pc:sldMk cId="1329853699" sldId="2416"/>
        </pc:sldMkLst>
        <pc:spChg chg="mod">
          <ac:chgData name="Никита Голубев" userId="3de8041b529d11ed" providerId="LiveId" clId="{37B48431-2D16-47CD-8348-D167C7C5F78C}" dt="2020-09-18T20:24:26.748" v="262" actId="1076"/>
          <ac:spMkLst>
            <pc:docMk/>
            <pc:sldMk cId="1329853699" sldId="2416"/>
            <ac:spMk id="9" creationId="{F132C329-8786-4755-B084-0C13BFD65EEF}"/>
          </ac:spMkLst>
        </pc:spChg>
        <pc:picChg chg="add mod">
          <ac:chgData name="Никита Голубев" userId="3de8041b529d11ed" providerId="LiveId" clId="{37B48431-2D16-47CD-8348-D167C7C5F78C}" dt="2020-09-18T20:24:29.708" v="263" actId="1076"/>
          <ac:picMkLst>
            <pc:docMk/>
            <pc:sldMk cId="1329853699" sldId="2416"/>
            <ac:picMk id="5" creationId="{7741201F-DCE2-4A90-861A-2A50F5A95811}"/>
          </ac:picMkLst>
        </pc:picChg>
        <pc:picChg chg="del">
          <ac:chgData name="Никита Голубев" userId="3de8041b529d11ed" providerId="LiveId" clId="{37B48431-2D16-47CD-8348-D167C7C5F78C}" dt="2020-09-18T20:24:10.245" v="259" actId="478"/>
          <ac:picMkLst>
            <pc:docMk/>
            <pc:sldMk cId="1329853699" sldId="2416"/>
            <ac:picMk id="12292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19:47:11.636" v="71" actId="1076"/>
        <pc:sldMkLst>
          <pc:docMk/>
          <pc:sldMk cId="3983875074" sldId="2419"/>
        </pc:sldMkLst>
        <pc:spChg chg="mod">
          <ac:chgData name="Никита Голубев" userId="3de8041b529d11ed" providerId="LiveId" clId="{37B48431-2D16-47CD-8348-D167C7C5F78C}" dt="2020-09-18T19:41:33.345" v="23"/>
          <ac:spMkLst>
            <pc:docMk/>
            <pc:sldMk cId="3983875074" sldId="2419"/>
            <ac:spMk id="12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19:47:11.636" v="71" actId="1076"/>
          <ac:picMkLst>
            <pc:docMk/>
            <pc:sldMk cId="3983875074" sldId="2419"/>
            <ac:picMk id="2" creationId="{E1CAA560-523C-4955-B76C-B20DA52C60EE}"/>
          </ac:picMkLst>
        </pc:picChg>
        <pc:picChg chg="del">
          <ac:chgData name="Никита Голубев" userId="3de8041b529d11ed" providerId="LiveId" clId="{37B48431-2D16-47CD-8348-D167C7C5F78C}" dt="2020-09-18T19:46:56.494" v="65" actId="478"/>
          <ac:picMkLst>
            <pc:docMk/>
            <pc:sldMk cId="3983875074" sldId="2419"/>
            <ac:picMk id="3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13:58.580" v="242" actId="1076"/>
        <pc:sldMkLst>
          <pc:docMk/>
          <pc:sldMk cId="621667907" sldId="2421"/>
        </pc:sldMkLst>
        <pc:spChg chg="mod">
          <ac:chgData name="Никита Голубев" userId="3de8041b529d11ed" providerId="LiveId" clId="{37B48431-2D16-47CD-8348-D167C7C5F78C}" dt="2020-09-18T20:13:58.580" v="242" actId="1076"/>
          <ac:spMkLst>
            <pc:docMk/>
            <pc:sldMk cId="621667907" sldId="2421"/>
            <ac:spMk id="12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13:54.876" v="241" actId="1076"/>
          <ac:picMkLst>
            <pc:docMk/>
            <pc:sldMk cId="621667907" sldId="2421"/>
            <ac:picMk id="2" creationId="{356397E0-7CF3-43C9-AF4A-6877A5FDF9BA}"/>
          </ac:picMkLst>
        </pc:picChg>
        <pc:picChg chg="del">
          <ac:chgData name="Никита Голубев" userId="3de8041b529d11ed" providerId="LiveId" clId="{37B48431-2D16-47CD-8348-D167C7C5F78C}" dt="2020-09-18T20:13:32.989" v="234" actId="478"/>
          <ac:picMkLst>
            <pc:docMk/>
            <pc:sldMk cId="621667907" sldId="2421"/>
            <ac:picMk id="20482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02:19.243" v="138" actId="1076"/>
        <pc:sldMkLst>
          <pc:docMk/>
          <pc:sldMk cId="46195480" sldId="2423"/>
        </pc:sldMkLst>
        <pc:spChg chg="mod">
          <ac:chgData name="Никита Голубев" userId="3de8041b529d11ed" providerId="LiveId" clId="{37B48431-2D16-47CD-8348-D167C7C5F78C}" dt="2020-09-18T20:02:19.243" v="138" actId="1076"/>
          <ac:spMkLst>
            <pc:docMk/>
            <pc:sldMk cId="46195480" sldId="2423"/>
            <ac:spMk id="127" creationId="{00000000-0000-0000-0000-000000000000}"/>
          </ac:spMkLst>
        </pc:spChg>
        <pc:picChg chg="del">
          <ac:chgData name="Никита Голубев" userId="3de8041b529d11ed" providerId="LiveId" clId="{37B48431-2D16-47CD-8348-D167C7C5F78C}" dt="2020-09-18T20:02:09.623" v="135" actId="478"/>
          <ac:picMkLst>
            <pc:docMk/>
            <pc:sldMk cId="46195480" sldId="2423"/>
            <ac:picMk id="2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20:02:13.693" v="137" actId="1076"/>
          <ac:picMkLst>
            <pc:docMk/>
            <pc:sldMk cId="46195480" sldId="2423"/>
            <ac:picMk id="3" creationId="{6950074C-1934-425D-8A08-17D614D9B054}"/>
          </ac:picMkLst>
        </pc:picChg>
      </pc:sldChg>
      <pc:sldChg chg="del">
        <pc:chgData name="Никита Голубев" userId="3de8041b529d11ed" providerId="LiveId" clId="{37B48431-2D16-47CD-8348-D167C7C5F78C}" dt="2020-09-18T20:07:52.702" v="198" actId="47"/>
        <pc:sldMkLst>
          <pc:docMk/>
          <pc:sldMk cId="1485400317" sldId="2426"/>
        </pc:sldMkLst>
      </pc:sldChg>
      <pc:sldChg chg="del">
        <pc:chgData name="Никита Голубев" userId="3de8041b529d11ed" providerId="LiveId" clId="{37B48431-2D16-47CD-8348-D167C7C5F78C}" dt="2020-09-18T20:07:47.278" v="182" actId="47"/>
        <pc:sldMkLst>
          <pc:docMk/>
          <pc:sldMk cId="2629635666" sldId="2430"/>
        </pc:sldMkLst>
      </pc:sldChg>
      <pc:sldChg chg="del">
        <pc:chgData name="Никита Голубев" userId="3de8041b529d11ed" providerId="LiveId" clId="{37B48431-2D16-47CD-8348-D167C7C5F78C}" dt="2020-09-18T20:07:50.284" v="190" actId="47"/>
        <pc:sldMkLst>
          <pc:docMk/>
          <pc:sldMk cId="1051199947" sldId="2435"/>
        </pc:sldMkLst>
      </pc:sldChg>
      <pc:sldChg chg="del">
        <pc:chgData name="Никита Голубев" userId="3de8041b529d11ed" providerId="LiveId" clId="{37B48431-2D16-47CD-8348-D167C7C5F78C}" dt="2020-09-18T20:07:47.601" v="183" actId="47"/>
        <pc:sldMkLst>
          <pc:docMk/>
          <pc:sldMk cId="157733944" sldId="2438"/>
        </pc:sldMkLst>
      </pc:sldChg>
      <pc:sldChg chg="del">
        <pc:chgData name="Никита Голубев" userId="3de8041b529d11ed" providerId="LiveId" clId="{37B48431-2D16-47CD-8348-D167C7C5F78C}" dt="2020-09-18T20:07:47.992" v="184" actId="47"/>
        <pc:sldMkLst>
          <pc:docMk/>
          <pc:sldMk cId="1220078866" sldId="2439"/>
        </pc:sldMkLst>
      </pc:sldChg>
      <pc:sldChg chg="addSp delSp modSp mod modClrScheme chgLayout">
        <pc:chgData name="Никита Голубев" userId="3de8041b529d11ed" providerId="LiveId" clId="{37B48431-2D16-47CD-8348-D167C7C5F78C}" dt="2020-09-18T20:12:40.860" v="233" actId="1076"/>
        <pc:sldMkLst>
          <pc:docMk/>
          <pc:sldMk cId="827551329" sldId="2441"/>
        </pc:sldMkLst>
        <pc:spChg chg="add mod ord">
          <ac:chgData name="Никита Голубев" userId="3de8041b529d11ed" providerId="LiveId" clId="{37B48431-2D16-47CD-8348-D167C7C5F78C}" dt="2020-09-18T20:12:31.477" v="231" actId="26606"/>
          <ac:spMkLst>
            <pc:docMk/>
            <pc:sldMk cId="827551329" sldId="2441"/>
            <ac:spMk id="6" creationId="{00000000-0000-0000-0000-000000000000}"/>
          </ac:spMkLst>
        </pc:spChg>
        <pc:spChg chg="add mod">
          <ac:chgData name="Никита Голубев" userId="3de8041b529d11ed" providerId="LiveId" clId="{37B48431-2D16-47CD-8348-D167C7C5F78C}" dt="2020-09-18T20:12:40.860" v="233" actId="1076"/>
          <ac:spMkLst>
            <pc:docMk/>
            <pc:sldMk cId="827551329" sldId="2441"/>
            <ac:spMk id="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12:34.140" v="232" actId="1076"/>
          <ac:picMkLst>
            <pc:docMk/>
            <pc:sldMk cId="827551329" sldId="2441"/>
            <ac:picMk id="2" creationId="{63843A6A-1E74-4AB0-86CF-787D27764AF3}"/>
          </ac:picMkLst>
        </pc:picChg>
        <pc:picChg chg="del">
          <ac:chgData name="Никита Голубев" userId="3de8041b529d11ed" providerId="LiveId" clId="{37B48431-2D16-47CD-8348-D167C7C5F78C}" dt="2020-09-18T20:09:22.046" v="212" actId="478"/>
          <ac:picMkLst>
            <pc:docMk/>
            <pc:sldMk cId="827551329" sldId="2441"/>
            <ac:picMk id="10244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20:07:53.486" v="201" actId="47"/>
        <pc:sldMkLst>
          <pc:docMk/>
          <pc:sldMk cId="2923480105" sldId="2444"/>
        </pc:sldMkLst>
      </pc:sldChg>
      <pc:sldChg chg="del">
        <pc:chgData name="Никита Голубев" userId="3de8041b529d11ed" providerId="LiveId" clId="{37B48431-2D16-47CD-8348-D167C7C5F78C}" dt="2020-09-18T20:07:53.777" v="202" actId="47"/>
        <pc:sldMkLst>
          <pc:docMk/>
          <pc:sldMk cId="2689517689" sldId="2445"/>
        </pc:sldMkLst>
      </pc:sldChg>
      <pc:sldChg chg="addSp delSp modSp mod">
        <pc:chgData name="Никита Голубев" userId="3de8041b529d11ed" providerId="LiveId" clId="{37B48431-2D16-47CD-8348-D167C7C5F78C}" dt="2020-09-18T19:44:38.348" v="51" actId="1076"/>
        <pc:sldMkLst>
          <pc:docMk/>
          <pc:sldMk cId="1612997727" sldId="2449"/>
        </pc:sldMkLst>
        <pc:spChg chg="mod">
          <ac:chgData name="Никита Голубев" userId="3de8041b529d11ed" providerId="LiveId" clId="{37B48431-2D16-47CD-8348-D167C7C5F78C}" dt="2020-09-18T19:44:38.348" v="51" actId="1076"/>
          <ac:spMkLst>
            <pc:docMk/>
            <pc:sldMk cId="1612997727" sldId="2449"/>
            <ac:spMk id="127" creationId="{00000000-0000-0000-0000-000000000000}"/>
          </ac:spMkLst>
        </pc:spChg>
        <pc:picChg chg="add mod modCrop">
          <ac:chgData name="Никита Голубев" userId="3de8041b529d11ed" providerId="LiveId" clId="{37B48431-2D16-47CD-8348-D167C7C5F78C}" dt="2020-09-18T19:44:34.715" v="50" actId="1076"/>
          <ac:picMkLst>
            <pc:docMk/>
            <pc:sldMk cId="1612997727" sldId="2449"/>
            <ac:picMk id="2" creationId="{F6A0A6BC-3A06-4E7F-BD1C-5C513FAEC4A8}"/>
          </ac:picMkLst>
        </pc:picChg>
        <pc:picChg chg="del">
          <ac:chgData name="Никита Голубев" userId="3de8041b529d11ed" providerId="LiveId" clId="{37B48431-2D16-47CD-8348-D167C7C5F78C}" dt="2020-09-18T19:44:10.163" v="41" actId="478"/>
          <ac:picMkLst>
            <pc:docMk/>
            <pc:sldMk cId="1612997727" sldId="2449"/>
            <ac:picMk id="1026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20:07:53.212" v="200" actId="47"/>
        <pc:sldMkLst>
          <pc:docMk/>
          <pc:sldMk cId="2112582017" sldId="2454"/>
        </pc:sldMkLst>
      </pc:sldChg>
      <pc:sldChg chg="del">
        <pc:chgData name="Никита Голубев" userId="3de8041b529d11ed" providerId="LiveId" clId="{37B48431-2D16-47CD-8348-D167C7C5F78C}" dt="2020-09-18T20:06:19.748" v="158" actId="47"/>
        <pc:sldMkLst>
          <pc:docMk/>
          <pc:sldMk cId="525571396" sldId="2458"/>
        </pc:sldMkLst>
      </pc:sldChg>
      <pc:sldChg chg="del">
        <pc:chgData name="Никита Голубев" userId="3de8041b529d11ed" providerId="LiveId" clId="{37B48431-2D16-47CD-8348-D167C7C5F78C}" dt="2020-09-18T20:06:36.365" v="167" actId="47"/>
        <pc:sldMkLst>
          <pc:docMk/>
          <pc:sldMk cId="502255439" sldId="2461"/>
        </pc:sldMkLst>
      </pc:sldChg>
      <pc:sldChg chg="del">
        <pc:chgData name="Никита Голубев" userId="3de8041b529d11ed" providerId="LiveId" clId="{37B48431-2D16-47CD-8348-D167C7C5F78C}" dt="2020-09-18T20:06:40.151" v="168" actId="47"/>
        <pc:sldMkLst>
          <pc:docMk/>
          <pc:sldMk cId="2112356901" sldId="2463"/>
        </pc:sldMkLst>
      </pc:sldChg>
      <pc:sldChg chg="addSp delSp modSp mod setBg">
        <pc:chgData name="Никита Голубев" userId="3de8041b529d11ed" providerId="LiveId" clId="{37B48431-2D16-47CD-8348-D167C7C5F78C}" dt="2020-09-18T20:26:29.339" v="275" actId="1076"/>
        <pc:sldMkLst>
          <pc:docMk/>
          <pc:sldMk cId="3877643192" sldId="2464"/>
        </pc:sldMkLst>
        <pc:spChg chg="add mod">
          <ac:chgData name="Никита Голубев" userId="3de8041b529d11ed" providerId="LiveId" clId="{37B48431-2D16-47CD-8348-D167C7C5F78C}" dt="2020-09-18T20:26:08.542" v="268" actId="26606"/>
          <ac:spMkLst>
            <pc:docMk/>
            <pc:sldMk cId="3877643192" sldId="2464"/>
            <ac:spMk id="7" creationId="{00000000-0000-0000-0000-000000000000}"/>
          </ac:spMkLst>
        </pc:spChg>
        <pc:spChg chg="add mod">
          <ac:chgData name="Никита Голубев" userId="3de8041b529d11ed" providerId="LiveId" clId="{37B48431-2D16-47CD-8348-D167C7C5F78C}" dt="2020-09-18T20:26:29.339" v="275" actId="1076"/>
          <ac:spMkLst>
            <pc:docMk/>
            <pc:sldMk cId="3877643192" sldId="2464"/>
            <ac:spMk id="9" creationId="{F132C329-8786-4755-B084-0C13BFD65EEF}"/>
          </ac:spMkLst>
        </pc:spChg>
        <pc:spChg chg="add mod ord">
          <ac:chgData name="Никита Голубев" userId="3de8041b529d11ed" providerId="LiveId" clId="{37B48431-2D16-47CD-8348-D167C7C5F78C}" dt="2020-09-18T20:26:08.542" v="268" actId="26606"/>
          <ac:spMkLst>
            <pc:docMk/>
            <pc:sldMk cId="3877643192" sldId="2464"/>
            <ac:spMk id="125" creationId="{00000000-0000-0000-0000-000000000000}"/>
          </ac:spMkLst>
        </pc:spChg>
        <pc:spChg chg="add del">
          <ac:chgData name="Никита Голубев" userId="3de8041b529d11ed" providerId="LiveId" clId="{37B48431-2D16-47CD-8348-D167C7C5F78C}" dt="2020-09-18T20:26:08.542" v="268" actId="26606"/>
          <ac:spMkLst>
            <pc:docMk/>
            <pc:sldMk cId="3877643192" sldId="2464"/>
            <ac:spMk id="130" creationId="{E862BE82-D00D-42C1-BF16-93AA37870C32}"/>
          </ac:spMkLst>
        </pc:spChg>
        <pc:spChg chg="add del">
          <ac:chgData name="Никита Голубев" userId="3de8041b529d11ed" providerId="LiveId" clId="{37B48431-2D16-47CD-8348-D167C7C5F78C}" dt="2020-09-18T20:26:08.542" v="268" actId="26606"/>
          <ac:spMkLst>
            <pc:docMk/>
            <pc:sldMk cId="3877643192" sldId="2464"/>
            <ac:spMk id="132" creationId="{F6D92C2D-1D3D-4974-918C-06579FB354A9}"/>
          </ac:spMkLst>
        </pc:spChg>
        <pc:picChg chg="add mod ord">
          <ac:chgData name="Никита Голубев" userId="3de8041b529d11ed" providerId="LiveId" clId="{37B48431-2D16-47CD-8348-D167C7C5F78C}" dt="2020-09-18T20:26:26.724" v="274" actId="1076"/>
          <ac:picMkLst>
            <pc:docMk/>
            <pc:sldMk cId="3877643192" sldId="2464"/>
            <ac:picMk id="2" creationId="{E3B2E1FB-90DC-4264-82E4-BAEE20F22257}"/>
          </ac:picMkLst>
        </pc:picChg>
        <pc:picChg chg="del">
          <ac:chgData name="Никита Голубев" userId="3de8041b529d11ed" providerId="LiveId" clId="{37B48431-2D16-47CD-8348-D167C7C5F78C}" dt="2020-09-18T20:26:01.598" v="264" actId="478"/>
          <ac:picMkLst>
            <pc:docMk/>
            <pc:sldMk cId="3877643192" sldId="2464"/>
            <ac:picMk id="22530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26:53.429" v="278" actId="1076"/>
        <pc:sldMkLst>
          <pc:docMk/>
          <pc:sldMk cId="2788907923" sldId="2466"/>
        </pc:sldMkLst>
        <pc:spChg chg="mod">
          <ac:chgData name="Никита Голубев" userId="3de8041b529d11ed" providerId="LiveId" clId="{37B48431-2D16-47CD-8348-D167C7C5F78C}" dt="2020-09-18T20:16:59.733" v="250"/>
          <ac:spMkLst>
            <pc:docMk/>
            <pc:sldMk cId="2788907923" sldId="2466"/>
            <ac:spMk id="12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26:53.429" v="278" actId="1076"/>
          <ac:picMkLst>
            <pc:docMk/>
            <pc:sldMk cId="2788907923" sldId="2466"/>
            <ac:picMk id="2" creationId="{30848FF1-85C2-4C1D-8D6A-9D0F1AE75696}"/>
          </ac:picMkLst>
        </pc:picChg>
        <pc:picChg chg="del">
          <ac:chgData name="Никита Голубев" userId="3de8041b529d11ed" providerId="LiveId" clId="{37B48431-2D16-47CD-8348-D167C7C5F78C}" dt="2020-09-18T20:26:49.949" v="276" actId="478"/>
          <ac:picMkLst>
            <pc:docMk/>
            <pc:sldMk cId="2788907923" sldId="2466"/>
            <ac:picMk id="13314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20:07:48.434" v="185" actId="47"/>
        <pc:sldMkLst>
          <pc:docMk/>
          <pc:sldMk cId="3839557117" sldId="2467"/>
        </pc:sldMkLst>
      </pc:sldChg>
      <pc:sldChg chg="del">
        <pc:chgData name="Никита Голубев" userId="3de8041b529d11ed" providerId="LiveId" clId="{37B48431-2D16-47CD-8348-D167C7C5F78C}" dt="2020-09-18T20:07:48.870" v="186" actId="47"/>
        <pc:sldMkLst>
          <pc:docMk/>
          <pc:sldMk cId="1798304506" sldId="2468"/>
        </pc:sldMkLst>
      </pc:sldChg>
      <pc:sldChg chg="del">
        <pc:chgData name="Никита Голубев" userId="3de8041b529d11ed" providerId="LiveId" clId="{37B48431-2D16-47CD-8348-D167C7C5F78C}" dt="2020-09-18T20:07:50.625" v="192" actId="47"/>
        <pc:sldMkLst>
          <pc:docMk/>
          <pc:sldMk cId="1097170987" sldId="2470"/>
        </pc:sldMkLst>
      </pc:sldChg>
      <pc:sldChg chg="del">
        <pc:chgData name="Никита Голубев" userId="3de8041b529d11ed" providerId="LiveId" clId="{37B48431-2D16-47CD-8348-D167C7C5F78C}" dt="2020-09-18T20:07:51.609" v="194" actId="47"/>
        <pc:sldMkLst>
          <pc:docMk/>
          <pc:sldMk cId="4244745410" sldId="2471"/>
        </pc:sldMkLst>
      </pc:sldChg>
      <pc:sldChg chg="del">
        <pc:chgData name="Никита Голубев" userId="3de8041b529d11ed" providerId="LiveId" clId="{37B48431-2D16-47CD-8348-D167C7C5F78C}" dt="2020-09-18T20:07:51.907" v="195" actId="47"/>
        <pc:sldMkLst>
          <pc:docMk/>
          <pc:sldMk cId="4091257916" sldId="2472"/>
        </pc:sldMkLst>
      </pc:sldChg>
      <pc:sldChg chg="del">
        <pc:chgData name="Никита Голубев" userId="3de8041b529d11ed" providerId="LiveId" clId="{37B48431-2D16-47CD-8348-D167C7C5F78C}" dt="2020-09-18T19:40:37.955" v="11" actId="47"/>
        <pc:sldMkLst>
          <pc:docMk/>
          <pc:sldMk cId="1855098681" sldId="2473"/>
        </pc:sldMkLst>
      </pc:sldChg>
      <pc:sldChg chg="addSp delSp modSp mod">
        <pc:chgData name="Никита Голубев" userId="3de8041b529d11ed" providerId="LiveId" clId="{37B48431-2D16-47CD-8348-D167C7C5F78C}" dt="2020-09-18T20:02:43.427" v="142" actId="1076"/>
        <pc:sldMkLst>
          <pc:docMk/>
          <pc:sldMk cId="60592986" sldId="2474"/>
        </pc:sldMkLst>
        <pc:spChg chg="mod">
          <ac:chgData name="Никита Голубев" userId="3de8041b529d11ed" providerId="LiveId" clId="{37B48431-2D16-47CD-8348-D167C7C5F78C}" dt="2020-09-18T19:42:04.268" v="27"/>
          <ac:spMkLst>
            <pc:docMk/>
            <pc:sldMk cId="60592986" sldId="2474"/>
            <ac:spMk id="12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02:43.427" v="142" actId="1076"/>
          <ac:picMkLst>
            <pc:docMk/>
            <pc:sldMk cId="60592986" sldId="2474"/>
            <ac:picMk id="2" creationId="{93E8EE5D-5CCB-4385-BB10-707404382A8C}"/>
          </ac:picMkLst>
        </pc:picChg>
        <pc:picChg chg="del">
          <ac:chgData name="Никита Голубев" userId="3de8041b529d11ed" providerId="LiveId" clId="{37B48431-2D16-47CD-8348-D167C7C5F78C}" dt="2020-09-18T20:02:34.149" v="139" actId="478"/>
          <ac:picMkLst>
            <pc:docMk/>
            <pc:sldMk cId="60592986" sldId="2474"/>
            <ac:picMk id="6146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20:06:28.131" v="162" actId="47"/>
        <pc:sldMkLst>
          <pc:docMk/>
          <pc:sldMk cId="3786728630" sldId="2476"/>
        </pc:sldMkLst>
      </pc:sldChg>
      <pc:sldChg chg="addSp delSp modSp mod">
        <pc:chgData name="Никита Голубев" userId="3de8041b529d11ed" providerId="LiveId" clId="{37B48431-2D16-47CD-8348-D167C7C5F78C}" dt="2020-09-18T20:17:44.444" v="254" actId="1076"/>
        <pc:sldMkLst>
          <pc:docMk/>
          <pc:sldMk cId="3326029172" sldId="2477"/>
        </pc:sldMkLst>
        <pc:spChg chg="mod">
          <ac:chgData name="Никита Голубев" userId="3de8041b529d11ed" providerId="LiveId" clId="{37B48431-2D16-47CD-8348-D167C7C5F78C}" dt="2020-09-18T20:15:50.420" v="246" actId="1076"/>
          <ac:spMkLst>
            <pc:docMk/>
            <pc:sldMk cId="3326029172" sldId="2477"/>
            <ac:spMk id="9" creationId="{F132C329-8786-4755-B084-0C13BFD65EEF}"/>
          </ac:spMkLst>
        </pc:spChg>
        <pc:picChg chg="del">
          <ac:chgData name="Никита Голубев" userId="3de8041b529d11ed" providerId="LiveId" clId="{37B48431-2D16-47CD-8348-D167C7C5F78C}" dt="2020-09-18T20:15:42.746" v="244" actId="478"/>
          <ac:picMkLst>
            <pc:docMk/>
            <pc:sldMk cId="3326029172" sldId="2477"/>
            <ac:picMk id="2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20:17:44.444" v="254" actId="1076"/>
          <ac:picMkLst>
            <pc:docMk/>
            <pc:sldMk cId="3326029172" sldId="2477"/>
            <ac:picMk id="5" creationId="{B90F6C49-AFD2-41C5-94D0-3099078D842D}"/>
          </ac:picMkLst>
        </pc:picChg>
      </pc:sldChg>
      <pc:sldChg chg="del">
        <pc:chgData name="Никита Голубев" userId="3de8041b529d11ed" providerId="LiveId" clId="{37B48431-2D16-47CD-8348-D167C7C5F78C}" dt="2020-09-18T20:06:32.121" v="164" actId="47"/>
        <pc:sldMkLst>
          <pc:docMk/>
          <pc:sldMk cId="2719853173" sldId="2478"/>
        </pc:sldMkLst>
      </pc:sldChg>
      <pc:sldChg chg="addSp delSp modSp mod">
        <pc:chgData name="Никита Голубев" userId="3de8041b529d11ed" providerId="LiveId" clId="{37B48431-2D16-47CD-8348-D167C7C5F78C}" dt="2020-09-18T20:18:48.483" v="258" actId="1076"/>
        <pc:sldMkLst>
          <pc:docMk/>
          <pc:sldMk cId="1492436302" sldId="2479"/>
        </pc:sldMkLst>
        <pc:spChg chg="mod">
          <ac:chgData name="Никита Голубев" userId="3de8041b529d11ed" providerId="LiveId" clId="{37B48431-2D16-47CD-8348-D167C7C5F78C}" dt="2020-09-18T20:18:48.483" v="258" actId="1076"/>
          <ac:spMkLst>
            <pc:docMk/>
            <pc:sldMk cId="1492436302" sldId="2479"/>
            <ac:spMk id="9" creationId="{F132C329-8786-4755-B084-0C13BFD65EEF}"/>
          </ac:spMkLst>
        </pc:spChg>
        <pc:picChg chg="add mod">
          <ac:chgData name="Никита Голубев" userId="3de8041b529d11ed" providerId="LiveId" clId="{37B48431-2D16-47CD-8348-D167C7C5F78C}" dt="2020-09-18T20:18:43.012" v="257" actId="1076"/>
          <ac:picMkLst>
            <pc:docMk/>
            <pc:sldMk cId="1492436302" sldId="2479"/>
            <ac:picMk id="2" creationId="{1248989C-74DD-43D4-9D39-75A87D1EE1E3}"/>
          </ac:picMkLst>
        </pc:picChg>
        <pc:picChg chg="del">
          <ac:chgData name="Никита Голубев" userId="3de8041b529d11ed" providerId="LiveId" clId="{37B48431-2D16-47CD-8348-D167C7C5F78C}" dt="2020-09-18T20:18:37.096" v="255" actId="478"/>
          <ac:picMkLst>
            <pc:docMk/>
            <pc:sldMk cId="1492436302" sldId="2479"/>
            <ac:picMk id="21506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19:40:39.114" v="12" actId="47"/>
        <pc:sldMkLst>
          <pc:docMk/>
          <pc:sldMk cId="816259915" sldId="2480"/>
        </pc:sldMkLst>
      </pc:sldChg>
      <pc:sldChg chg="del">
        <pc:chgData name="Никита Голубев" userId="3de8041b529d11ed" providerId="LiveId" clId="{37B48431-2D16-47CD-8348-D167C7C5F78C}" dt="2020-09-18T19:40:44.368" v="16" actId="47"/>
        <pc:sldMkLst>
          <pc:docMk/>
          <pc:sldMk cId="1947367749" sldId="2483"/>
        </pc:sldMkLst>
      </pc:sldChg>
      <pc:sldChg chg="addSp delSp modSp mod">
        <pc:chgData name="Никита Голубев" userId="3de8041b529d11ed" providerId="LiveId" clId="{37B48431-2D16-47CD-8348-D167C7C5F78C}" dt="2020-09-18T20:03:18.163" v="146" actId="1076"/>
        <pc:sldMkLst>
          <pc:docMk/>
          <pc:sldMk cId="1188140929" sldId="2485"/>
        </pc:sldMkLst>
        <pc:spChg chg="mod">
          <ac:chgData name="Никита Голубев" userId="3de8041b529d11ed" providerId="LiveId" clId="{37B48431-2D16-47CD-8348-D167C7C5F78C}" dt="2020-09-18T20:03:15.163" v="144" actId="1076"/>
          <ac:spMkLst>
            <pc:docMk/>
            <pc:sldMk cId="1188140929" sldId="2485"/>
            <ac:spMk id="12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03:18.163" v="146" actId="1076"/>
          <ac:picMkLst>
            <pc:docMk/>
            <pc:sldMk cId="1188140929" sldId="2485"/>
            <ac:picMk id="2" creationId="{E8623DFB-B52F-42B6-94B8-31633EB98CED}"/>
          </ac:picMkLst>
        </pc:picChg>
        <pc:picChg chg="del">
          <ac:chgData name="Никита Голубев" userId="3de8041b529d11ed" providerId="LiveId" clId="{37B48431-2D16-47CD-8348-D167C7C5F78C}" dt="2020-09-18T20:03:11.567" v="143" actId="478"/>
          <ac:picMkLst>
            <pc:docMk/>
            <pc:sldMk cId="1188140929" sldId="2485"/>
            <ac:picMk id="7170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04:20.267" v="150" actId="1076"/>
        <pc:sldMkLst>
          <pc:docMk/>
          <pc:sldMk cId="2155611244" sldId="2486"/>
        </pc:sldMkLst>
        <pc:spChg chg="mod">
          <ac:chgData name="Никита Голубев" userId="3de8041b529d11ed" providerId="LiveId" clId="{37B48431-2D16-47CD-8348-D167C7C5F78C}" dt="2020-09-18T20:04:20.267" v="150" actId="1076"/>
          <ac:spMkLst>
            <pc:docMk/>
            <pc:sldMk cId="2155611244" sldId="2486"/>
            <ac:spMk id="12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04:14.563" v="149" actId="1076"/>
          <ac:picMkLst>
            <pc:docMk/>
            <pc:sldMk cId="2155611244" sldId="2486"/>
            <ac:picMk id="2" creationId="{9AA817C6-19B6-4D50-BDAF-5167BB735EEB}"/>
          </ac:picMkLst>
        </pc:picChg>
        <pc:picChg chg="del">
          <ac:chgData name="Никита Голубев" userId="3de8041b529d11ed" providerId="LiveId" clId="{37B48431-2D16-47CD-8348-D167C7C5F78C}" dt="2020-09-18T20:04:09.075" v="147" actId="478"/>
          <ac:picMkLst>
            <pc:docMk/>
            <pc:sldMk cId="2155611244" sldId="2486"/>
            <ac:picMk id="8194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04:59.435" v="153" actId="1076"/>
        <pc:sldMkLst>
          <pc:docMk/>
          <pc:sldMk cId="3844483268" sldId="2487"/>
        </pc:sldMkLst>
        <pc:spChg chg="mod">
          <ac:chgData name="Никита Голубев" userId="3de8041b529d11ed" providerId="LiveId" clId="{37B48431-2D16-47CD-8348-D167C7C5F78C}" dt="2020-09-18T19:42:50.804" v="37" actId="1076"/>
          <ac:spMkLst>
            <pc:docMk/>
            <pc:sldMk cId="3844483268" sldId="2487"/>
            <ac:spMk id="127" creationId="{00000000-0000-0000-0000-000000000000}"/>
          </ac:spMkLst>
        </pc:spChg>
        <pc:picChg chg="del">
          <ac:chgData name="Никита Голубев" userId="3de8041b529d11ed" providerId="LiveId" clId="{37B48431-2D16-47CD-8348-D167C7C5F78C}" dt="2020-09-18T19:42:38.809" v="32" actId="478"/>
          <ac:picMkLst>
            <pc:docMk/>
            <pc:sldMk cId="3844483268" sldId="2487"/>
            <ac:picMk id="2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20:04:59.435" v="153" actId="1076"/>
          <ac:picMkLst>
            <pc:docMk/>
            <pc:sldMk cId="3844483268" sldId="2487"/>
            <ac:picMk id="3" creationId="{1618EECD-2A28-4D56-9D5E-FA0DBF642674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06:12.363" v="157" actId="1076"/>
        <pc:sldMkLst>
          <pc:docMk/>
          <pc:sldMk cId="3028534120" sldId="2488"/>
        </pc:sldMkLst>
        <pc:spChg chg="mod">
          <ac:chgData name="Никита Голубев" userId="3de8041b529d11ed" providerId="LiveId" clId="{37B48431-2D16-47CD-8348-D167C7C5F78C}" dt="2020-09-18T19:43:03.658" v="40" actId="20577"/>
          <ac:spMkLst>
            <pc:docMk/>
            <pc:sldMk cId="3028534120" sldId="2488"/>
            <ac:spMk id="127" creationId="{00000000-0000-0000-0000-000000000000}"/>
          </ac:spMkLst>
        </pc:spChg>
        <pc:picChg chg="del">
          <ac:chgData name="Никита Голубев" userId="3de8041b529d11ed" providerId="LiveId" clId="{37B48431-2D16-47CD-8348-D167C7C5F78C}" dt="2020-09-18T20:06:02.103" v="154" actId="478"/>
          <ac:picMkLst>
            <pc:docMk/>
            <pc:sldMk cId="3028534120" sldId="2488"/>
            <ac:picMk id="2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20:06:12.363" v="157" actId="1076"/>
          <ac:picMkLst>
            <pc:docMk/>
            <pc:sldMk cId="3028534120" sldId="2488"/>
            <ac:picMk id="3" creationId="{FE752EC3-948F-48CF-B99A-766F85C17B84}"/>
          </ac:picMkLst>
        </pc:picChg>
      </pc:sldChg>
      <pc:sldChg chg="del">
        <pc:chgData name="Никита Голубев" userId="3de8041b529d11ed" providerId="LiveId" clId="{37B48431-2D16-47CD-8348-D167C7C5F78C}" dt="2020-09-18T20:07:41.708" v="177" actId="47"/>
        <pc:sldMkLst>
          <pc:docMk/>
          <pc:sldMk cId="2741210100" sldId="2492"/>
        </pc:sldMkLst>
      </pc:sldChg>
      <pc:sldChg chg="del">
        <pc:chgData name="Никита Голубев" userId="3de8041b529d11ed" providerId="LiveId" clId="{37B48431-2D16-47CD-8348-D167C7C5F78C}" dt="2020-09-18T20:07:44.116" v="180" actId="47"/>
        <pc:sldMkLst>
          <pc:docMk/>
          <pc:sldMk cId="3104200165" sldId="2493"/>
        </pc:sldMkLst>
      </pc:sldChg>
      <pc:sldChg chg="del">
        <pc:chgData name="Никита Голубев" userId="3de8041b529d11ed" providerId="LiveId" clId="{37B48431-2D16-47CD-8348-D167C7C5F78C}" dt="2020-09-18T20:07:42.676" v="178" actId="47"/>
        <pc:sldMkLst>
          <pc:docMk/>
          <pc:sldMk cId="2162847737" sldId="2494"/>
        </pc:sldMkLst>
      </pc:sldChg>
      <pc:sldChg chg="addSp delSp modSp mod">
        <pc:chgData name="Никита Голубев" userId="3de8041b529d11ed" providerId="LiveId" clId="{37B48431-2D16-47CD-8348-D167C7C5F78C}" dt="2020-09-18T20:29:08.003" v="293" actId="1076"/>
        <pc:sldMkLst>
          <pc:docMk/>
          <pc:sldMk cId="2866518343" sldId="2495"/>
        </pc:sldMkLst>
        <pc:spChg chg="mod">
          <ac:chgData name="Никита Голубев" userId="3de8041b529d11ed" providerId="LiveId" clId="{37B48431-2D16-47CD-8348-D167C7C5F78C}" dt="2020-09-18T20:28:00.551" v="286"/>
          <ac:spMkLst>
            <pc:docMk/>
            <pc:sldMk cId="2866518343" sldId="2495"/>
            <ac:spMk id="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29:08.003" v="293" actId="1076"/>
          <ac:picMkLst>
            <pc:docMk/>
            <pc:sldMk cId="2866518343" sldId="2495"/>
            <ac:picMk id="3" creationId="{8BE8A0E5-F369-4728-A3DF-D0810FB846B4}"/>
          </ac:picMkLst>
        </pc:picChg>
        <pc:picChg chg="del">
          <ac:chgData name="Никита Голубев" userId="3de8041b529d11ed" providerId="LiveId" clId="{37B48431-2D16-47CD-8348-D167C7C5F78C}" dt="2020-09-18T20:28:58.845" v="290" actId="478"/>
          <ac:picMkLst>
            <pc:docMk/>
            <pc:sldMk cId="2866518343" sldId="2495"/>
            <ac:picMk id="15364" creationId="{00000000-0000-0000-0000-000000000000}"/>
          </ac:picMkLst>
        </pc:picChg>
      </pc:sldChg>
      <pc:sldChg chg="addSp delSp modSp mod setBg">
        <pc:chgData name="Никита Голубев" userId="3de8041b529d11ed" providerId="LiveId" clId="{37B48431-2D16-47CD-8348-D167C7C5F78C}" dt="2020-09-18T20:30:21.611" v="300" actId="1076"/>
        <pc:sldMkLst>
          <pc:docMk/>
          <pc:sldMk cId="1305104763" sldId="2496"/>
        </pc:sldMkLst>
        <pc:spChg chg="add mod">
          <ac:chgData name="Никита Голубев" userId="3de8041b529d11ed" providerId="LiveId" clId="{37B48431-2D16-47CD-8348-D167C7C5F78C}" dt="2020-09-18T20:30:21.611" v="300" actId="1076"/>
          <ac:spMkLst>
            <pc:docMk/>
            <pc:sldMk cId="1305104763" sldId="2496"/>
            <ac:spMk id="7" creationId="{00000000-0000-0000-0000-000000000000}"/>
          </ac:spMkLst>
        </pc:spChg>
        <pc:spChg chg="add mod ord">
          <ac:chgData name="Никита Голубев" userId="3de8041b529d11ed" providerId="LiveId" clId="{37B48431-2D16-47CD-8348-D167C7C5F78C}" dt="2020-09-18T20:30:17.502" v="299" actId="26606"/>
          <ac:spMkLst>
            <pc:docMk/>
            <pc:sldMk cId="1305104763" sldId="2496"/>
            <ac:spMk id="125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30:17.502" v="299" actId="26606"/>
          <ac:picMkLst>
            <pc:docMk/>
            <pc:sldMk cId="1305104763" sldId="2496"/>
            <ac:picMk id="2" creationId="{6636E837-72DC-48C3-95B7-006963500646}"/>
          </ac:picMkLst>
        </pc:picChg>
        <pc:picChg chg="del">
          <ac:chgData name="Никита Голубев" userId="3de8041b529d11ed" providerId="LiveId" clId="{37B48431-2D16-47CD-8348-D167C7C5F78C}" dt="2020-09-18T20:30:06.828" v="294" actId="478"/>
          <ac:picMkLst>
            <pc:docMk/>
            <pc:sldMk cId="1305104763" sldId="2496"/>
            <ac:picMk id="16388" creationId="{00000000-0000-0000-0000-000000000000}"/>
          </ac:picMkLst>
        </pc:picChg>
        <pc:cxnChg chg="add del">
          <ac:chgData name="Никита Голубев" userId="3de8041b529d11ed" providerId="LiveId" clId="{37B48431-2D16-47CD-8348-D167C7C5F78C}" dt="2020-09-18T20:30:17.502" v="299" actId="26606"/>
          <ac:cxnSpMkLst>
            <pc:docMk/>
            <pc:sldMk cId="1305104763" sldId="2496"/>
            <ac:cxnSpMk id="130" creationId="{A7F400EE-A8A5-48AF-B4D6-291B52C6F0B0}"/>
          </ac:cxnSpMkLst>
        </pc:cxnChg>
      </pc:sldChg>
      <pc:sldChg chg="addSp delSp modSp mod">
        <pc:chgData name="Никита Голубев" userId="3de8041b529d11ed" providerId="LiveId" clId="{37B48431-2D16-47CD-8348-D167C7C5F78C}" dt="2020-09-18T20:33:55.748" v="304" actId="1076"/>
        <pc:sldMkLst>
          <pc:docMk/>
          <pc:sldMk cId="2042645291" sldId="2497"/>
        </pc:sldMkLst>
        <pc:spChg chg="mod">
          <ac:chgData name="Никита Голубев" userId="3de8041b529d11ed" providerId="LiveId" clId="{37B48431-2D16-47CD-8348-D167C7C5F78C}" dt="2020-09-18T20:28:21.079" v="288"/>
          <ac:spMkLst>
            <pc:docMk/>
            <pc:sldMk cId="2042645291" sldId="2497"/>
            <ac:spMk id="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33:55.748" v="304" actId="1076"/>
          <ac:picMkLst>
            <pc:docMk/>
            <pc:sldMk cId="2042645291" sldId="2497"/>
            <ac:picMk id="2" creationId="{AF335D28-CD33-4110-9610-8AE591BA9AE6}"/>
          </ac:picMkLst>
        </pc:picChg>
        <pc:picChg chg="del">
          <ac:chgData name="Никита Голубев" userId="3de8041b529d11ed" providerId="LiveId" clId="{37B48431-2D16-47CD-8348-D167C7C5F78C}" dt="2020-09-18T20:33:39.289" v="301" actId="478"/>
          <ac:picMkLst>
            <pc:docMk/>
            <pc:sldMk cId="2042645291" sldId="2497"/>
            <ac:picMk id="17410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36:19.587" v="310" actId="1076"/>
        <pc:sldMkLst>
          <pc:docMk/>
          <pc:sldMk cId="4126728899" sldId="2498"/>
        </pc:sldMkLst>
        <pc:spChg chg="mod">
          <ac:chgData name="Никита Голубев" userId="3de8041b529d11ed" providerId="LiveId" clId="{37B48431-2D16-47CD-8348-D167C7C5F78C}" dt="2020-09-18T20:36:14.484" v="307" actId="1076"/>
          <ac:spMkLst>
            <pc:docMk/>
            <pc:sldMk cId="4126728899" sldId="2498"/>
            <ac:spMk id="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36:19.587" v="310" actId="1076"/>
          <ac:picMkLst>
            <pc:docMk/>
            <pc:sldMk cId="4126728899" sldId="2498"/>
            <ac:picMk id="2" creationId="{3D233ADF-D9E1-4F6F-8A60-CCB46C7DA811}"/>
          </ac:picMkLst>
        </pc:picChg>
        <pc:picChg chg="del">
          <ac:chgData name="Никита Голубев" userId="3de8041b529d11ed" providerId="LiveId" clId="{37B48431-2D16-47CD-8348-D167C7C5F78C}" dt="2020-09-18T20:36:05.536" v="305" actId="478"/>
          <ac:picMkLst>
            <pc:docMk/>
            <pc:sldMk cId="4126728899" sldId="2498"/>
            <ac:picMk id="18436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20:07:52.212" v="196" actId="47"/>
        <pc:sldMkLst>
          <pc:docMk/>
          <pc:sldMk cId="2299776747" sldId="2499"/>
        </pc:sldMkLst>
      </pc:sldChg>
      <pc:sldChg chg="del">
        <pc:chgData name="Никита Голубев" userId="3de8041b529d11ed" providerId="LiveId" clId="{37B48431-2D16-47CD-8348-D167C7C5F78C}" dt="2020-09-18T20:07:55.868" v="207" actId="47"/>
        <pc:sldMkLst>
          <pc:docMk/>
          <pc:sldMk cId="1726531369" sldId="2502"/>
        </pc:sldMkLst>
      </pc:sldChg>
      <pc:sldChg chg="del">
        <pc:chgData name="Никита Голубев" userId="3de8041b529d11ed" providerId="LiveId" clId="{37B48431-2D16-47CD-8348-D167C7C5F78C}" dt="2020-09-18T20:07:54.452" v="204" actId="47"/>
        <pc:sldMkLst>
          <pc:docMk/>
          <pc:sldMk cId="3342437024" sldId="2503"/>
        </pc:sldMkLst>
      </pc:sldChg>
      <pc:sldChg chg="del">
        <pc:chgData name="Никита Голубев" userId="3de8041b529d11ed" providerId="LiveId" clId="{37B48431-2D16-47CD-8348-D167C7C5F78C}" dt="2020-09-18T20:07:55.286" v="206" actId="47"/>
        <pc:sldMkLst>
          <pc:docMk/>
          <pc:sldMk cId="38063941" sldId="2504"/>
        </pc:sldMkLst>
      </pc:sldChg>
      <pc:sldChg chg="del">
        <pc:chgData name="Никита Голубев" userId="3de8041b529d11ed" providerId="LiveId" clId="{37B48431-2D16-47CD-8348-D167C7C5F78C}" dt="2020-09-18T20:07:56.738" v="208" actId="47"/>
        <pc:sldMkLst>
          <pc:docMk/>
          <pc:sldMk cId="2860704693" sldId="2505"/>
        </pc:sldMkLst>
      </pc:sldChg>
      <pc:sldChg chg="del">
        <pc:chgData name="Никита Голубев" userId="3de8041b529d11ed" providerId="LiveId" clId="{37B48431-2D16-47CD-8348-D167C7C5F78C}" dt="2020-09-18T20:06:23.208" v="160" actId="47"/>
        <pc:sldMkLst>
          <pc:docMk/>
          <pc:sldMk cId="3828662992" sldId="2506"/>
        </pc:sldMkLst>
      </pc:sldChg>
      <pc:sldChg chg="del">
        <pc:chgData name="Никита Голубев" userId="3de8041b529d11ed" providerId="LiveId" clId="{37B48431-2D16-47CD-8348-D167C7C5F78C}" dt="2020-09-18T20:07:54.093" v="203" actId="47"/>
        <pc:sldMkLst>
          <pc:docMk/>
          <pc:sldMk cId="3887328301" sldId="2507"/>
        </pc:sldMkLst>
      </pc:sldChg>
      <pc:sldChg chg="del">
        <pc:chgData name="Никита Голубев" userId="3de8041b529d11ed" providerId="LiveId" clId="{37B48431-2D16-47CD-8348-D167C7C5F78C}" dt="2020-09-18T20:07:54.859" v="205" actId="47"/>
        <pc:sldMkLst>
          <pc:docMk/>
          <pc:sldMk cId="3608805166" sldId="2508"/>
        </pc:sldMkLst>
      </pc:sldChg>
      <pc:sldChg chg="delSp modSp mod">
        <pc:chgData name="Никита Голубев" userId="3de8041b529d11ed" providerId="LiveId" clId="{37B48431-2D16-47CD-8348-D167C7C5F78C}" dt="2020-09-18T19:40:20.915" v="3" actId="478"/>
        <pc:sldMkLst>
          <pc:docMk/>
          <pc:sldMk cId="2093972658" sldId="2509"/>
        </pc:sldMkLst>
        <pc:spChg chg="del">
          <ac:chgData name="Никита Голубев" userId="3de8041b529d11ed" providerId="LiveId" clId="{37B48431-2D16-47CD-8348-D167C7C5F78C}" dt="2020-09-18T19:40:20.915" v="3" actId="478"/>
          <ac:spMkLst>
            <pc:docMk/>
            <pc:sldMk cId="2093972658" sldId="2509"/>
            <ac:spMk id="122" creationId="{00000000-0000-0000-0000-000000000000}"/>
          </ac:spMkLst>
        </pc:spChg>
        <pc:spChg chg="mod">
          <ac:chgData name="Никита Голубев" userId="3de8041b529d11ed" providerId="LiveId" clId="{37B48431-2D16-47CD-8348-D167C7C5F78C}" dt="2020-09-18T19:40:17.580" v="2" actId="20577"/>
          <ac:spMkLst>
            <pc:docMk/>
            <pc:sldMk cId="2093972658" sldId="2509"/>
            <ac:spMk id="123" creationId="{00000000-0000-0000-0000-000000000000}"/>
          </ac:spMkLst>
        </pc:spChg>
      </pc:sldChg>
      <pc:sldChg chg="del">
        <pc:chgData name="Никита Голубев" userId="3de8041b529d11ed" providerId="LiveId" clId="{37B48431-2D16-47CD-8348-D167C7C5F78C}" dt="2020-09-18T19:40:36.118" v="9" actId="47"/>
        <pc:sldMkLst>
          <pc:docMk/>
          <pc:sldMk cId="1390717700" sldId="2512"/>
        </pc:sldMkLst>
      </pc:sldChg>
      <pc:sldChg chg="del">
        <pc:chgData name="Никита Голубев" userId="3de8041b529d11ed" providerId="LiveId" clId="{37B48431-2D16-47CD-8348-D167C7C5F78C}" dt="2020-09-18T19:40:40.382" v="13" actId="47"/>
        <pc:sldMkLst>
          <pc:docMk/>
          <pc:sldMk cId="3043592031" sldId="2513"/>
        </pc:sldMkLst>
      </pc:sldChg>
      <pc:sldChg chg="del">
        <pc:chgData name="Никита Голубев" userId="3de8041b529d11ed" providerId="LiveId" clId="{37B48431-2D16-47CD-8348-D167C7C5F78C}" dt="2020-09-18T19:40:42.188" v="14" actId="47"/>
        <pc:sldMkLst>
          <pc:docMk/>
          <pc:sldMk cId="2336741334" sldId="2514"/>
        </pc:sldMkLst>
      </pc:sldChg>
      <pc:sldChg chg="del">
        <pc:chgData name="Никита Голубев" userId="3de8041b529d11ed" providerId="LiveId" clId="{37B48431-2D16-47CD-8348-D167C7C5F78C}" dt="2020-09-18T20:07:35.220" v="170" actId="47"/>
        <pc:sldMkLst>
          <pc:docMk/>
          <pc:sldMk cId="331013268" sldId="2515"/>
        </pc:sldMkLst>
      </pc:sldChg>
      <pc:sldChg chg="del">
        <pc:chgData name="Никита Голубев" userId="3de8041b529d11ed" providerId="LiveId" clId="{37B48431-2D16-47CD-8348-D167C7C5F78C}" dt="2020-09-18T20:07:39.968" v="174" actId="47"/>
        <pc:sldMkLst>
          <pc:docMk/>
          <pc:sldMk cId="3214320676" sldId="2516"/>
        </pc:sldMkLst>
      </pc:sldChg>
      <pc:sldChg chg="del">
        <pc:chgData name="Никита Голубев" userId="3de8041b529d11ed" providerId="LiveId" clId="{37B48431-2D16-47CD-8348-D167C7C5F78C}" dt="2020-09-18T20:07:50.460" v="191" actId="47"/>
        <pc:sldMkLst>
          <pc:docMk/>
          <pc:sldMk cId="47633997" sldId="2517"/>
        </pc:sldMkLst>
      </pc:sldChg>
      <pc:sldChg chg="del">
        <pc:chgData name="Никита Голубев" userId="3de8041b529d11ed" providerId="LiveId" clId="{37B48431-2D16-47CD-8348-D167C7C5F78C}" dt="2020-09-18T20:07:52.950" v="199" actId="47"/>
        <pc:sldMkLst>
          <pc:docMk/>
          <pc:sldMk cId="594094735" sldId="2518"/>
        </pc:sldMkLst>
      </pc:sldChg>
      <pc:sldChg chg="del">
        <pc:chgData name="Никита Голубев" userId="3de8041b529d11ed" providerId="LiveId" clId="{37B48431-2D16-47CD-8348-D167C7C5F78C}" dt="2020-09-18T19:40:33.114" v="6" actId="47"/>
        <pc:sldMkLst>
          <pc:docMk/>
          <pc:sldMk cId="3996011829" sldId="2519"/>
        </pc:sldMkLst>
      </pc:sldChg>
      <pc:sldChg chg="del">
        <pc:chgData name="Никита Голубев" userId="3de8041b529d11ed" providerId="LiveId" clId="{37B48431-2D16-47CD-8348-D167C7C5F78C}" dt="2020-09-18T19:40:37.082" v="10" actId="47"/>
        <pc:sldMkLst>
          <pc:docMk/>
          <pc:sldMk cId="1797561762" sldId="2520"/>
        </pc:sldMkLst>
      </pc:sldChg>
      <pc:sldChg chg="del">
        <pc:chgData name="Никита Голубев" userId="3de8041b529d11ed" providerId="LiveId" clId="{37B48431-2D16-47CD-8348-D167C7C5F78C}" dt="2020-09-18T20:06:40.611" v="169" actId="47"/>
        <pc:sldMkLst>
          <pc:docMk/>
          <pc:sldMk cId="4077881227" sldId="2521"/>
        </pc:sldMkLst>
      </pc:sldChg>
      <pc:sldChg chg="del">
        <pc:chgData name="Никита Голубев" userId="3de8041b529d11ed" providerId="LiveId" clId="{37B48431-2D16-47CD-8348-D167C7C5F78C}" dt="2020-09-18T20:07:38.158" v="172" actId="47"/>
        <pc:sldMkLst>
          <pc:docMk/>
          <pc:sldMk cId="3797280805" sldId="2522"/>
        </pc:sldMkLst>
      </pc:sldChg>
      <pc:sldChg chg="del">
        <pc:chgData name="Никита Голубев" userId="3de8041b529d11ed" providerId="LiveId" clId="{37B48431-2D16-47CD-8348-D167C7C5F78C}" dt="2020-09-18T20:07:44.646" v="181" actId="47"/>
        <pc:sldMkLst>
          <pc:docMk/>
          <pc:sldMk cId="2757508071" sldId="2523"/>
        </pc:sldMkLst>
      </pc:sldChg>
      <pc:sldChg chg="del">
        <pc:chgData name="Никита Голубев" userId="3de8041b529d11ed" providerId="LiveId" clId="{37B48431-2D16-47CD-8348-D167C7C5F78C}" dt="2020-09-18T20:07:50.031" v="189" actId="47"/>
        <pc:sldMkLst>
          <pc:docMk/>
          <pc:sldMk cId="3237729381" sldId="2524"/>
        </pc:sldMkLst>
      </pc:sldChg>
      <pc:sldChg chg="del">
        <pc:chgData name="Никита Голубев" userId="3de8041b529d11ed" providerId="LiveId" clId="{37B48431-2D16-47CD-8348-D167C7C5F78C}" dt="2020-09-18T20:06:28.816" v="163" actId="47"/>
        <pc:sldMkLst>
          <pc:docMk/>
          <pc:sldMk cId="448817070" sldId="2525"/>
        </pc:sldMkLst>
      </pc:sldChg>
      <pc:sldChg chg="del">
        <pc:chgData name="Никита Голубев" userId="3de8041b529d11ed" providerId="LiveId" clId="{37B48431-2D16-47CD-8348-D167C7C5F78C}" dt="2020-09-18T19:40:42.783" v="15" actId="47"/>
        <pc:sldMkLst>
          <pc:docMk/>
          <pc:sldMk cId="2414417714" sldId="2526"/>
        </pc:sldMkLst>
      </pc:sldChg>
      <pc:sldChg chg="del">
        <pc:chgData name="Никита Голубев" userId="3de8041b529d11ed" providerId="LiveId" clId="{37B48431-2D16-47CD-8348-D167C7C5F78C}" dt="2020-09-18T20:06:20.420" v="159" actId="47"/>
        <pc:sldMkLst>
          <pc:docMk/>
          <pc:sldMk cId="370659212" sldId="2527"/>
        </pc:sldMkLst>
      </pc:sldChg>
      <pc:sldChg chg="del">
        <pc:chgData name="Никита Голубев" userId="3de8041b529d11ed" providerId="LiveId" clId="{37B48431-2D16-47CD-8348-D167C7C5F78C}" dt="2020-09-18T20:06:23.996" v="161" actId="47"/>
        <pc:sldMkLst>
          <pc:docMk/>
          <pc:sldMk cId="3048271979" sldId="2528"/>
        </pc:sldMkLst>
      </pc:sldChg>
      <pc:sldChg chg="del">
        <pc:chgData name="Никита Голубев" userId="3de8041b529d11ed" providerId="LiveId" clId="{37B48431-2D16-47CD-8348-D167C7C5F78C}" dt="2020-09-18T20:06:32.799" v="165" actId="47"/>
        <pc:sldMkLst>
          <pc:docMk/>
          <pc:sldMk cId="584758777" sldId="2529"/>
        </pc:sldMkLst>
      </pc:sldChg>
      <pc:sldChg chg="del">
        <pc:chgData name="Никита Голубев" userId="3de8041b529d11ed" providerId="LiveId" clId="{37B48431-2D16-47CD-8348-D167C7C5F78C}" dt="2020-09-18T20:06:35.477" v="166" actId="47"/>
        <pc:sldMkLst>
          <pc:docMk/>
          <pc:sldMk cId="1445504799" sldId="2530"/>
        </pc:sldMkLst>
      </pc:sldChg>
      <pc:sldChg chg="del">
        <pc:chgData name="Никита Голубев" userId="3de8041b529d11ed" providerId="LiveId" clId="{37B48431-2D16-47CD-8348-D167C7C5F78C}" dt="2020-09-18T20:07:35.702" v="171" actId="47"/>
        <pc:sldMkLst>
          <pc:docMk/>
          <pc:sldMk cId="4033751101" sldId="2531"/>
        </pc:sldMkLst>
      </pc:sldChg>
      <pc:sldChg chg="del">
        <pc:chgData name="Никита Голубев" userId="3de8041b529d11ed" providerId="LiveId" clId="{37B48431-2D16-47CD-8348-D167C7C5F78C}" dt="2020-09-18T20:07:40.382" v="175" actId="47"/>
        <pc:sldMkLst>
          <pc:docMk/>
          <pc:sldMk cId="860517674" sldId="2532"/>
        </pc:sldMkLst>
      </pc:sldChg>
      <pc:sldChg chg="del">
        <pc:chgData name="Никита Голубев" userId="3de8041b529d11ed" providerId="LiveId" clId="{37B48431-2D16-47CD-8348-D167C7C5F78C}" dt="2020-09-18T20:07:41.301" v="176" actId="47"/>
        <pc:sldMkLst>
          <pc:docMk/>
          <pc:sldMk cId="3824012765" sldId="2533"/>
        </pc:sldMkLst>
      </pc:sldChg>
      <pc:sldChg chg="del">
        <pc:chgData name="Никита Голубев" userId="3de8041b529d11ed" providerId="LiveId" clId="{37B48431-2D16-47CD-8348-D167C7C5F78C}" dt="2020-09-18T20:07:43.105" v="179" actId="47"/>
        <pc:sldMkLst>
          <pc:docMk/>
          <pc:sldMk cId="1069150262" sldId="2534"/>
        </pc:sldMkLst>
      </pc:sldChg>
      <pc:sldChg chg="del">
        <pc:chgData name="Никита Голубев" userId="3de8041b529d11ed" providerId="LiveId" clId="{37B48431-2D16-47CD-8348-D167C7C5F78C}" dt="2020-09-18T20:07:51.082" v="193" actId="47"/>
        <pc:sldMkLst>
          <pc:docMk/>
          <pc:sldMk cId="328152199" sldId="2535"/>
        </pc:sldMkLst>
      </pc:sldChg>
      <pc:sldChg chg="del">
        <pc:chgData name="Никита Голубев" userId="3de8041b529d11ed" providerId="LiveId" clId="{37B48431-2D16-47CD-8348-D167C7C5F78C}" dt="2020-09-18T20:07:52.482" v="197" actId="47"/>
        <pc:sldMkLst>
          <pc:docMk/>
          <pc:sldMk cId="94083694" sldId="2536"/>
        </pc:sldMkLst>
      </pc:sldChg>
      <pc:sldChg chg="add del">
        <pc:chgData name="Никита Голубев" userId="3de8041b529d11ed" providerId="LiveId" clId="{37B48431-2D16-47CD-8348-D167C7C5F78C}" dt="2020-09-18T19:40:29.138" v="4" actId="47"/>
        <pc:sldMkLst>
          <pc:docMk/>
          <pc:sldMk cId="3475873639" sldId="253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686541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159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2669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02889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90701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11541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0428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43781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12383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96889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34732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8368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84487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47826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61274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70931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22013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12979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45522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94695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94777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76901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6000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619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6432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3690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8188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1955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0608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2852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2142132" y="635000"/>
            <a:ext cx="13039065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693385" y="6718300"/>
            <a:ext cx="13953493" cy="14224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693385" y="8191500"/>
            <a:ext cx="13953493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11" algn="ctr">
              <a:spcBef>
                <a:spcPts val="0"/>
              </a:spcBef>
              <a:buSzTx/>
              <a:buNone/>
              <a:defRPr sz="3200"/>
            </a:lvl2pPr>
            <a:lvl3pPr marL="0" indent="457223" algn="ctr">
              <a:spcBef>
                <a:spcPts val="0"/>
              </a:spcBef>
              <a:buSzTx/>
              <a:buNone/>
              <a:defRPr sz="3200"/>
            </a:lvl3pPr>
            <a:lvl4pPr marL="0" indent="685835" algn="ctr">
              <a:spcBef>
                <a:spcPts val="0"/>
              </a:spcBef>
              <a:buSzTx/>
              <a:buNone/>
              <a:defRPr sz="3200"/>
            </a:lvl4pPr>
            <a:lvl5pPr marL="0" indent="914446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8466098" y="9245601"/>
            <a:ext cx="391133" cy="37959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7333087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Пустой с аватар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5692"/>
            <a:ext cx="17340263" cy="124018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249" tIns="72249" rIns="72249" bIns="72249" numCol="1" spcCol="38100" rtlCol="0" anchor="ctr">
            <a:spAutoFit/>
          </a:bodyPr>
          <a:lstStyle/>
          <a:p>
            <a:pPr marL="0" marR="0" indent="0" algn="ctr" defTabSz="104759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7111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5404" y="1"/>
            <a:ext cx="12577530" cy="1225337"/>
          </a:xfrm>
        </p:spPr>
        <p:txBody>
          <a:bodyPr anchor="ctr"/>
          <a:lstStyle>
            <a:lvl1pPr>
              <a:defRPr sz="3129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9236E347-E780-CD4E-900E-076FE1AEE8B0}"/>
              </a:ext>
            </a:extLst>
          </p:cNvPr>
          <p:cNvGrpSpPr/>
          <p:nvPr userDrawn="1"/>
        </p:nvGrpSpPr>
        <p:grpSpPr>
          <a:xfrm>
            <a:off x="13641983" y="271362"/>
            <a:ext cx="3394710" cy="538490"/>
            <a:chOff x="9591726" y="190801"/>
            <a:chExt cx="2386833" cy="378626"/>
          </a:xfrm>
        </p:grpSpPr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DE1E1DEA-EE1A-CE4B-A54A-244CBE62701C}"/>
                </a:ext>
              </a:extLst>
            </p:cNvPr>
            <p:cNvGrpSpPr/>
            <p:nvPr userDrawn="1"/>
          </p:nvGrpSpPr>
          <p:grpSpPr>
            <a:xfrm>
              <a:off x="11436209" y="190801"/>
              <a:ext cx="542350" cy="371897"/>
              <a:chOff x="15227076" y="95106"/>
              <a:chExt cx="898170" cy="615888"/>
            </a:xfrm>
          </p:grpSpPr>
          <p:sp>
            <p:nvSpPr>
              <p:cNvPr id="8" name="Правильный пятиугольник 6">
                <a:extLst>
                  <a:ext uri="{FF2B5EF4-FFF2-40B4-BE49-F238E27FC236}">
                    <a16:creationId xmlns:a16="http://schemas.microsoft.com/office/drawing/2014/main" id="{D1FCB0D3-0921-D940-9DF7-85357D1DD5E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227076" y="95106"/>
                <a:ext cx="898170" cy="615888"/>
              </a:xfrm>
              <a:custGeom>
                <a:avLst/>
                <a:gdLst>
                  <a:gd name="connsiteX0" fmla="*/ 4 w 3600400"/>
                  <a:gd name="connsiteY0" fmla="*/ 934005 h 2445264"/>
                  <a:gd name="connsiteX1" fmla="*/ 1800200 w 3600400"/>
                  <a:gd name="connsiteY1" fmla="*/ 0 h 2445264"/>
                  <a:gd name="connsiteX2" fmla="*/ 3600396 w 3600400"/>
                  <a:gd name="connsiteY2" fmla="*/ 934005 h 2445264"/>
                  <a:gd name="connsiteX3" fmla="*/ 2912782 w 3600400"/>
                  <a:gd name="connsiteY3" fmla="*/ 2445258 h 2445264"/>
                  <a:gd name="connsiteX4" fmla="*/ 687618 w 3600400"/>
                  <a:gd name="connsiteY4" fmla="*/ 2445258 h 2445264"/>
                  <a:gd name="connsiteX5" fmla="*/ 4 w 3600400"/>
                  <a:gd name="connsiteY5" fmla="*/ 934005 h 2445264"/>
                  <a:gd name="connsiteX0" fmla="*/ 0 w 3600392"/>
                  <a:gd name="connsiteY0" fmla="*/ 934005 h 2485452"/>
                  <a:gd name="connsiteX1" fmla="*/ 1800196 w 3600392"/>
                  <a:gd name="connsiteY1" fmla="*/ 0 h 2485452"/>
                  <a:gd name="connsiteX2" fmla="*/ 3600392 w 3600392"/>
                  <a:gd name="connsiteY2" fmla="*/ 934005 h 2485452"/>
                  <a:gd name="connsiteX3" fmla="*/ 2912778 w 3600392"/>
                  <a:gd name="connsiteY3" fmla="*/ 2445258 h 2485452"/>
                  <a:gd name="connsiteX4" fmla="*/ 185197 w 3600392"/>
                  <a:gd name="connsiteY4" fmla="*/ 2485452 h 2485452"/>
                  <a:gd name="connsiteX5" fmla="*/ 0 w 3600392"/>
                  <a:gd name="connsiteY5" fmla="*/ 934005 h 2485452"/>
                  <a:gd name="connsiteX0" fmla="*/ 0 w 3600392"/>
                  <a:gd name="connsiteY0" fmla="*/ 934005 h 2485452"/>
                  <a:gd name="connsiteX1" fmla="*/ 1800196 w 3600392"/>
                  <a:gd name="connsiteY1" fmla="*/ 0 h 2485452"/>
                  <a:gd name="connsiteX2" fmla="*/ 3600392 w 3600392"/>
                  <a:gd name="connsiteY2" fmla="*/ 934005 h 2485452"/>
                  <a:gd name="connsiteX3" fmla="*/ 2480699 w 3600392"/>
                  <a:gd name="connsiteY3" fmla="*/ 2435209 h 2485452"/>
                  <a:gd name="connsiteX4" fmla="*/ 185197 w 3600392"/>
                  <a:gd name="connsiteY4" fmla="*/ 2485452 h 2485452"/>
                  <a:gd name="connsiteX5" fmla="*/ 0 w 3600392"/>
                  <a:gd name="connsiteY5" fmla="*/ 934005 h 2485452"/>
                  <a:gd name="connsiteX0" fmla="*/ 0 w 3600392"/>
                  <a:gd name="connsiteY0" fmla="*/ 934005 h 2485452"/>
                  <a:gd name="connsiteX1" fmla="*/ 1800196 w 3600392"/>
                  <a:gd name="connsiteY1" fmla="*/ 0 h 2485452"/>
                  <a:gd name="connsiteX2" fmla="*/ 3600392 w 3600392"/>
                  <a:gd name="connsiteY2" fmla="*/ 934005 h 2485452"/>
                  <a:gd name="connsiteX3" fmla="*/ 2480699 w 3600392"/>
                  <a:gd name="connsiteY3" fmla="*/ 2475403 h 2485452"/>
                  <a:gd name="connsiteX4" fmla="*/ 185197 w 3600392"/>
                  <a:gd name="connsiteY4" fmla="*/ 2485452 h 2485452"/>
                  <a:gd name="connsiteX5" fmla="*/ 0 w 3600392"/>
                  <a:gd name="connsiteY5" fmla="*/ 934005 h 2485452"/>
                  <a:gd name="connsiteX0" fmla="*/ 0 w 3600392"/>
                  <a:gd name="connsiteY0" fmla="*/ 934005 h 2475403"/>
                  <a:gd name="connsiteX1" fmla="*/ 1800196 w 3600392"/>
                  <a:gd name="connsiteY1" fmla="*/ 0 h 2475403"/>
                  <a:gd name="connsiteX2" fmla="*/ 3600392 w 3600392"/>
                  <a:gd name="connsiteY2" fmla="*/ 934005 h 2475403"/>
                  <a:gd name="connsiteX3" fmla="*/ 2480699 w 3600392"/>
                  <a:gd name="connsiteY3" fmla="*/ 2475403 h 2475403"/>
                  <a:gd name="connsiteX4" fmla="*/ 185197 w 3600392"/>
                  <a:gd name="connsiteY4" fmla="*/ 2460052 h 2475403"/>
                  <a:gd name="connsiteX5" fmla="*/ 0 w 3600392"/>
                  <a:gd name="connsiteY5" fmla="*/ 934005 h 2475403"/>
                  <a:gd name="connsiteX0" fmla="*/ 0 w 3600392"/>
                  <a:gd name="connsiteY0" fmla="*/ 934005 h 2462703"/>
                  <a:gd name="connsiteX1" fmla="*/ 1800196 w 3600392"/>
                  <a:gd name="connsiteY1" fmla="*/ 0 h 2462703"/>
                  <a:gd name="connsiteX2" fmla="*/ 3600392 w 3600392"/>
                  <a:gd name="connsiteY2" fmla="*/ 934005 h 2462703"/>
                  <a:gd name="connsiteX3" fmla="*/ 2480699 w 3600392"/>
                  <a:gd name="connsiteY3" fmla="*/ 2462703 h 2462703"/>
                  <a:gd name="connsiteX4" fmla="*/ 185197 w 3600392"/>
                  <a:gd name="connsiteY4" fmla="*/ 2460052 h 2462703"/>
                  <a:gd name="connsiteX5" fmla="*/ 0 w 3600392"/>
                  <a:gd name="connsiteY5" fmla="*/ 934005 h 2462703"/>
                  <a:gd name="connsiteX0" fmla="*/ 0 w 3600392"/>
                  <a:gd name="connsiteY0" fmla="*/ 934005 h 2462703"/>
                  <a:gd name="connsiteX1" fmla="*/ 1800196 w 3600392"/>
                  <a:gd name="connsiteY1" fmla="*/ 0 h 2462703"/>
                  <a:gd name="connsiteX2" fmla="*/ 3600392 w 3600392"/>
                  <a:gd name="connsiteY2" fmla="*/ 934005 h 2462703"/>
                  <a:gd name="connsiteX3" fmla="*/ 2480699 w 3600392"/>
                  <a:gd name="connsiteY3" fmla="*/ 2462703 h 2462703"/>
                  <a:gd name="connsiteX4" fmla="*/ 207422 w 3600392"/>
                  <a:gd name="connsiteY4" fmla="*/ 2460052 h 2462703"/>
                  <a:gd name="connsiteX5" fmla="*/ 0 w 3600392"/>
                  <a:gd name="connsiteY5" fmla="*/ 934005 h 2462703"/>
                  <a:gd name="connsiteX0" fmla="*/ 0 w 3600392"/>
                  <a:gd name="connsiteY0" fmla="*/ 934005 h 2462703"/>
                  <a:gd name="connsiteX1" fmla="*/ 1800196 w 3600392"/>
                  <a:gd name="connsiteY1" fmla="*/ 0 h 2462703"/>
                  <a:gd name="connsiteX2" fmla="*/ 3600392 w 3600392"/>
                  <a:gd name="connsiteY2" fmla="*/ 934005 h 2462703"/>
                  <a:gd name="connsiteX3" fmla="*/ 2414024 w 3600392"/>
                  <a:gd name="connsiteY3" fmla="*/ 2462703 h 2462703"/>
                  <a:gd name="connsiteX4" fmla="*/ 207422 w 3600392"/>
                  <a:gd name="connsiteY4" fmla="*/ 2460052 h 2462703"/>
                  <a:gd name="connsiteX5" fmla="*/ 0 w 3600392"/>
                  <a:gd name="connsiteY5" fmla="*/ 934005 h 2462703"/>
                  <a:gd name="connsiteX0" fmla="*/ 0 w 3600392"/>
                  <a:gd name="connsiteY0" fmla="*/ 919718 h 2448416"/>
                  <a:gd name="connsiteX1" fmla="*/ 2124046 w 3600392"/>
                  <a:gd name="connsiteY1" fmla="*/ 0 h 2448416"/>
                  <a:gd name="connsiteX2" fmla="*/ 3600392 w 3600392"/>
                  <a:gd name="connsiteY2" fmla="*/ 919718 h 2448416"/>
                  <a:gd name="connsiteX3" fmla="*/ 2414024 w 3600392"/>
                  <a:gd name="connsiteY3" fmla="*/ 2448416 h 2448416"/>
                  <a:gd name="connsiteX4" fmla="*/ 207422 w 3600392"/>
                  <a:gd name="connsiteY4" fmla="*/ 2445765 h 2448416"/>
                  <a:gd name="connsiteX5" fmla="*/ 0 w 3600392"/>
                  <a:gd name="connsiteY5" fmla="*/ 919718 h 2448416"/>
                  <a:gd name="connsiteX0" fmla="*/ 0 w 3576579"/>
                  <a:gd name="connsiteY0" fmla="*/ 929243 h 2448416"/>
                  <a:gd name="connsiteX1" fmla="*/ 2100233 w 3576579"/>
                  <a:gd name="connsiteY1" fmla="*/ 0 h 2448416"/>
                  <a:gd name="connsiteX2" fmla="*/ 3576579 w 3576579"/>
                  <a:gd name="connsiteY2" fmla="*/ 919718 h 2448416"/>
                  <a:gd name="connsiteX3" fmla="*/ 2390211 w 3576579"/>
                  <a:gd name="connsiteY3" fmla="*/ 2448416 h 2448416"/>
                  <a:gd name="connsiteX4" fmla="*/ 183609 w 3576579"/>
                  <a:gd name="connsiteY4" fmla="*/ 2445765 h 2448416"/>
                  <a:gd name="connsiteX5" fmla="*/ 0 w 3576579"/>
                  <a:gd name="connsiteY5" fmla="*/ 929243 h 2448416"/>
                  <a:gd name="connsiteX0" fmla="*/ 0 w 3576579"/>
                  <a:gd name="connsiteY0" fmla="*/ 929243 h 2448416"/>
                  <a:gd name="connsiteX1" fmla="*/ 2100233 w 3576579"/>
                  <a:gd name="connsiteY1" fmla="*/ 0 h 2448416"/>
                  <a:gd name="connsiteX2" fmla="*/ 3576579 w 3576579"/>
                  <a:gd name="connsiteY2" fmla="*/ 919718 h 2448416"/>
                  <a:gd name="connsiteX3" fmla="*/ 3497470 w 3576579"/>
                  <a:gd name="connsiteY3" fmla="*/ 998909 h 2448416"/>
                  <a:gd name="connsiteX4" fmla="*/ 2390211 w 3576579"/>
                  <a:gd name="connsiteY4" fmla="*/ 2448416 h 2448416"/>
                  <a:gd name="connsiteX5" fmla="*/ 183609 w 3576579"/>
                  <a:gd name="connsiteY5" fmla="*/ 2445765 h 2448416"/>
                  <a:gd name="connsiteX6" fmla="*/ 0 w 3576579"/>
                  <a:gd name="connsiteY6" fmla="*/ 929243 h 2448416"/>
                  <a:gd name="connsiteX0" fmla="*/ 0 w 3576579"/>
                  <a:gd name="connsiteY0" fmla="*/ 929243 h 2448416"/>
                  <a:gd name="connsiteX1" fmla="*/ 2100233 w 3576579"/>
                  <a:gd name="connsiteY1" fmla="*/ 0 h 2448416"/>
                  <a:gd name="connsiteX2" fmla="*/ 2176369 w 3576579"/>
                  <a:gd name="connsiteY2" fmla="*/ 33707 h 2448416"/>
                  <a:gd name="connsiteX3" fmla="*/ 3576579 w 3576579"/>
                  <a:gd name="connsiteY3" fmla="*/ 919718 h 2448416"/>
                  <a:gd name="connsiteX4" fmla="*/ 3497470 w 3576579"/>
                  <a:gd name="connsiteY4" fmla="*/ 998909 h 2448416"/>
                  <a:gd name="connsiteX5" fmla="*/ 2390211 w 3576579"/>
                  <a:gd name="connsiteY5" fmla="*/ 2448416 h 2448416"/>
                  <a:gd name="connsiteX6" fmla="*/ 183609 w 3576579"/>
                  <a:gd name="connsiteY6" fmla="*/ 2445765 h 2448416"/>
                  <a:gd name="connsiteX7" fmla="*/ 0 w 3576579"/>
                  <a:gd name="connsiteY7" fmla="*/ 929243 h 2448416"/>
                  <a:gd name="connsiteX0" fmla="*/ 0 w 3576579"/>
                  <a:gd name="connsiteY0" fmla="*/ 929243 h 2448416"/>
                  <a:gd name="connsiteX1" fmla="*/ 2035962 w 3576579"/>
                  <a:gd name="connsiteY1" fmla="*/ 27229 h 2448416"/>
                  <a:gd name="connsiteX2" fmla="*/ 2100233 w 3576579"/>
                  <a:gd name="connsiteY2" fmla="*/ 0 h 2448416"/>
                  <a:gd name="connsiteX3" fmla="*/ 2176369 w 3576579"/>
                  <a:gd name="connsiteY3" fmla="*/ 33707 h 2448416"/>
                  <a:gd name="connsiteX4" fmla="*/ 3576579 w 3576579"/>
                  <a:gd name="connsiteY4" fmla="*/ 919718 h 2448416"/>
                  <a:gd name="connsiteX5" fmla="*/ 3497470 w 3576579"/>
                  <a:gd name="connsiteY5" fmla="*/ 998909 h 2448416"/>
                  <a:gd name="connsiteX6" fmla="*/ 2390211 w 3576579"/>
                  <a:gd name="connsiteY6" fmla="*/ 2448416 h 2448416"/>
                  <a:gd name="connsiteX7" fmla="*/ 183609 w 3576579"/>
                  <a:gd name="connsiteY7" fmla="*/ 2445765 h 2448416"/>
                  <a:gd name="connsiteX8" fmla="*/ 0 w 3576579"/>
                  <a:gd name="connsiteY8" fmla="*/ 929243 h 2448416"/>
                  <a:gd name="connsiteX0" fmla="*/ 0 w 3576579"/>
                  <a:gd name="connsiteY0" fmla="*/ 929243 h 2448416"/>
                  <a:gd name="connsiteX1" fmla="*/ 2035962 w 3576579"/>
                  <a:gd name="connsiteY1" fmla="*/ 27229 h 2448416"/>
                  <a:gd name="connsiteX2" fmla="*/ 2100233 w 3576579"/>
                  <a:gd name="connsiteY2" fmla="*/ 0 h 2448416"/>
                  <a:gd name="connsiteX3" fmla="*/ 2176369 w 3576579"/>
                  <a:gd name="connsiteY3" fmla="*/ 33707 h 2448416"/>
                  <a:gd name="connsiteX4" fmla="*/ 3576579 w 3576579"/>
                  <a:gd name="connsiteY4" fmla="*/ 919718 h 2448416"/>
                  <a:gd name="connsiteX5" fmla="*/ 3497470 w 3576579"/>
                  <a:gd name="connsiteY5" fmla="*/ 998909 h 2448416"/>
                  <a:gd name="connsiteX6" fmla="*/ 2390211 w 3576579"/>
                  <a:gd name="connsiteY6" fmla="*/ 2448416 h 2448416"/>
                  <a:gd name="connsiteX7" fmla="*/ 183609 w 3576579"/>
                  <a:gd name="connsiteY7" fmla="*/ 2445765 h 2448416"/>
                  <a:gd name="connsiteX8" fmla="*/ 6444 w 3576579"/>
                  <a:gd name="connsiteY8" fmla="*/ 1005386 h 2448416"/>
                  <a:gd name="connsiteX9" fmla="*/ 0 w 3576579"/>
                  <a:gd name="connsiteY9" fmla="*/ 929243 h 2448416"/>
                  <a:gd name="connsiteX0" fmla="*/ 0 w 3576579"/>
                  <a:gd name="connsiteY0" fmla="*/ 929243 h 2448416"/>
                  <a:gd name="connsiteX1" fmla="*/ 70265 w 3576579"/>
                  <a:gd name="connsiteY1" fmla="*/ 888785 h 2448416"/>
                  <a:gd name="connsiteX2" fmla="*/ 2035962 w 3576579"/>
                  <a:gd name="connsiteY2" fmla="*/ 27229 h 2448416"/>
                  <a:gd name="connsiteX3" fmla="*/ 2100233 w 3576579"/>
                  <a:gd name="connsiteY3" fmla="*/ 0 h 2448416"/>
                  <a:gd name="connsiteX4" fmla="*/ 2176369 w 3576579"/>
                  <a:gd name="connsiteY4" fmla="*/ 33707 h 2448416"/>
                  <a:gd name="connsiteX5" fmla="*/ 3576579 w 3576579"/>
                  <a:gd name="connsiteY5" fmla="*/ 919718 h 2448416"/>
                  <a:gd name="connsiteX6" fmla="*/ 3497470 w 3576579"/>
                  <a:gd name="connsiteY6" fmla="*/ 998909 h 2448416"/>
                  <a:gd name="connsiteX7" fmla="*/ 2390211 w 3576579"/>
                  <a:gd name="connsiteY7" fmla="*/ 2448416 h 2448416"/>
                  <a:gd name="connsiteX8" fmla="*/ 183609 w 3576579"/>
                  <a:gd name="connsiteY8" fmla="*/ 2445765 h 2448416"/>
                  <a:gd name="connsiteX9" fmla="*/ 6444 w 3576579"/>
                  <a:gd name="connsiteY9" fmla="*/ 1005386 h 2448416"/>
                  <a:gd name="connsiteX10" fmla="*/ 0 w 3576579"/>
                  <a:gd name="connsiteY10" fmla="*/ 929243 h 2448416"/>
                  <a:gd name="connsiteX0" fmla="*/ 0 w 3576579"/>
                  <a:gd name="connsiteY0" fmla="*/ 929243 h 2448416"/>
                  <a:gd name="connsiteX1" fmla="*/ 70265 w 3576579"/>
                  <a:gd name="connsiteY1" fmla="*/ 888785 h 2448416"/>
                  <a:gd name="connsiteX2" fmla="*/ 2035962 w 3576579"/>
                  <a:gd name="connsiteY2" fmla="*/ 27229 h 2448416"/>
                  <a:gd name="connsiteX3" fmla="*/ 2100233 w 3576579"/>
                  <a:gd name="connsiteY3" fmla="*/ 0 h 2448416"/>
                  <a:gd name="connsiteX4" fmla="*/ 2176369 w 3576579"/>
                  <a:gd name="connsiteY4" fmla="*/ 33707 h 2448416"/>
                  <a:gd name="connsiteX5" fmla="*/ 3576579 w 3576579"/>
                  <a:gd name="connsiteY5" fmla="*/ 919718 h 2448416"/>
                  <a:gd name="connsiteX6" fmla="*/ 3497470 w 3576579"/>
                  <a:gd name="connsiteY6" fmla="*/ 998909 h 2448416"/>
                  <a:gd name="connsiteX7" fmla="*/ 2390211 w 3576579"/>
                  <a:gd name="connsiteY7" fmla="*/ 2448416 h 2448416"/>
                  <a:gd name="connsiteX8" fmla="*/ 255347 w 3576579"/>
                  <a:gd name="connsiteY8" fmla="*/ 2436994 h 2448416"/>
                  <a:gd name="connsiteX9" fmla="*/ 183609 w 3576579"/>
                  <a:gd name="connsiteY9" fmla="*/ 2445765 h 2448416"/>
                  <a:gd name="connsiteX10" fmla="*/ 6444 w 3576579"/>
                  <a:gd name="connsiteY10" fmla="*/ 1005386 h 2448416"/>
                  <a:gd name="connsiteX11" fmla="*/ 0 w 3576579"/>
                  <a:gd name="connsiteY11" fmla="*/ 929243 h 2448416"/>
                  <a:gd name="connsiteX0" fmla="*/ 0 w 3576579"/>
                  <a:gd name="connsiteY0" fmla="*/ 929243 h 2448416"/>
                  <a:gd name="connsiteX1" fmla="*/ 70265 w 3576579"/>
                  <a:gd name="connsiteY1" fmla="*/ 888785 h 2448416"/>
                  <a:gd name="connsiteX2" fmla="*/ 2035962 w 3576579"/>
                  <a:gd name="connsiteY2" fmla="*/ 27229 h 2448416"/>
                  <a:gd name="connsiteX3" fmla="*/ 2100233 w 3576579"/>
                  <a:gd name="connsiteY3" fmla="*/ 0 h 2448416"/>
                  <a:gd name="connsiteX4" fmla="*/ 2176369 w 3576579"/>
                  <a:gd name="connsiteY4" fmla="*/ 33707 h 2448416"/>
                  <a:gd name="connsiteX5" fmla="*/ 3576579 w 3576579"/>
                  <a:gd name="connsiteY5" fmla="*/ 919718 h 2448416"/>
                  <a:gd name="connsiteX6" fmla="*/ 3497470 w 3576579"/>
                  <a:gd name="connsiteY6" fmla="*/ 998909 h 2448416"/>
                  <a:gd name="connsiteX7" fmla="*/ 2390211 w 3576579"/>
                  <a:gd name="connsiteY7" fmla="*/ 2448416 h 2448416"/>
                  <a:gd name="connsiteX8" fmla="*/ 255347 w 3576579"/>
                  <a:gd name="connsiteY8" fmla="*/ 2436994 h 2448416"/>
                  <a:gd name="connsiteX9" fmla="*/ 183609 w 3576579"/>
                  <a:gd name="connsiteY9" fmla="*/ 2445765 h 2448416"/>
                  <a:gd name="connsiteX10" fmla="*/ 159615 w 3576579"/>
                  <a:gd name="connsiteY10" fmla="*/ 2346303 h 2448416"/>
                  <a:gd name="connsiteX11" fmla="*/ 6444 w 3576579"/>
                  <a:gd name="connsiteY11" fmla="*/ 1005386 h 2448416"/>
                  <a:gd name="connsiteX12" fmla="*/ 0 w 3576579"/>
                  <a:gd name="connsiteY12" fmla="*/ 929243 h 2448416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390211 w 3576579"/>
                  <a:gd name="connsiteY7" fmla="*/ 2448416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83609 w 3576579"/>
                  <a:gd name="connsiteY10" fmla="*/ 2445765 h 2449950"/>
                  <a:gd name="connsiteX11" fmla="*/ 159615 w 3576579"/>
                  <a:gd name="connsiteY11" fmla="*/ 2346303 h 2449950"/>
                  <a:gd name="connsiteX12" fmla="*/ 6444 w 3576579"/>
                  <a:gd name="connsiteY12" fmla="*/ 1005386 h 2449950"/>
                  <a:gd name="connsiteX13" fmla="*/ 0 w 3576579"/>
                  <a:gd name="connsiteY13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390211 w 3576579"/>
                  <a:gd name="connsiteY8" fmla="*/ 2448416 h 2449950"/>
                  <a:gd name="connsiteX9" fmla="*/ 2291247 w 3576579"/>
                  <a:gd name="connsiteY9" fmla="*/ 2449950 h 2449950"/>
                  <a:gd name="connsiteX10" fmla="*/ 255347 w 3576579"/>
                  <a:gd name="connsiteY10" fmla="*/ 2436994 h 2449950"/>
                  <a:gd name="connsiteX11" fmla="*/ 183609 w 3576579"/>
                  <a:gd name="connsiteY11" fmla="*/ 2445765 h 2449950"/>
                  <a:gd name="connsiteX12" fmla="*/ 159615 w 3576579"/>
                  <a:gd name="connsiteY12" fmla="*/ 2346303 h 2449950"/>
                  <a:gd name="connsiteX13" fmla="*/ 6444 w 3576579"/>
                  <a:gd name="connsiteY13" fmla="*/ 1005386 h 2449950"/>
                  <a:gd name="connsiteX14" fmla="*/ 0 w 3576579"/>
                  <a:gd name="connsiteY14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83609 w 3576579"/>
                  <a:gd name="connsiteY10" fmla="*/ 2445765 h 2449950"/>
                  <a:gd name="connsiteX11" fmla="*/ 159615 w 3576579"/>
                  <a:gd name="connsiteY11" fmla="*/ 2346303 h 2449950"/>
                  <a:gd name="connsiteX12" fmla="*/ 6444 w 3576579"/>
                  <a:gd name="connsiteY12" fmla="*/ 1005386 h 2449950"/>
                  <a:gd name="connsiteX13" fmla="*/ 0 w 3576579"/>
                  <a:gd name="connsiteY13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83609 w 3576579"/>
                  <a:gd name="connsiteY10" fmla="*/ 2445765 h 2449950"/>
                  <a:gd name="connsiteX11" fmla="*/ 159615 w 3576579"/>
                  <a:gd name="connsiteY11" fmla="*/ 2346303 h 2449950"/>
                  <a:gd name="connsiteX12" fmla="*/ 6444 w 3576579"/>
                  <a:gd name="connsiteY12" fmla="*/ 1005386 h 2449950"/>
                  <a:gd name="connsiteX13" fmla="*/ 0 w 3576579"/>
                  <a:gd name="connsiteY13" fmla="*/ 929243 h 2449950"/>
                  <a:gd name="connsiteX0" fmla="*/ 0 w 3576579"/>
                  <a:gd name="connsiteY0" fmla="*/ 929243 h 2456697"/>
                  <a:gd name="connsiteX1" fmla="*/ 70265 w 3576579"/>
                  <a:gd name="connsiteY1" fmla="*/ 888785 h 2456697"/>
                  <a:gd name="connsiteX2" fmla="*/ 2035962 w 3576579"/>
                  <a:gd name="connsiteY2" fmla="*/ 27229 h 2456697"/>
                  <a:gd name="connsiteX3" fmla="*/ 2100233 w 3576579"/>
                  <a:gd name="connsiteY3" fmla="*/ 0 h 2456697"/>
                  <a:gd name="connsiteX4" fmla="*/ 2176369 w 3576579"/>
                  <a:gd name="connsiteY4" fmla="*/ 33707 h 2456697"/>
                  <a:gd name="connsiteX5" fmla="*/ 3576579 w 3576579"/>
                  <a:gd name="connsiteY5" fmla="*/ 919718 h 2456697"/>
                  <a:gd name="connsiteX6" fmla="*/ 3497470 w 3576579"/>
                  <a:gd name="connsiteY6" fmla="*/ 998909 h 2456697"/>
                  <a:gd name="connsiteX7" fmla="*/ 2450801 w 3576579"/>
                  <a:gd name="connsiteY7" fmla="*/ 2359259 h 2456697"/>
                  <a:gd name="connsiteX8" fmla="*/ 2291247 w 3576579"/>
                  <a:gd name="connsiteY8" fmla="*/ 2449950 h 2456697"/>
                  <a:gd name="connsiteX9" fmla="*/ 255347 w 3576579"/>
                  <a:gd name="connsiteY9" fmla="*/ 2436994 h 2456697"/>
                  <a:gd name="connsiteX10" fmla="*/ 183609 w 3576579"/>
                  <a:gd name="connsiteY10" fmla="*/ 2445765 h 2456697"/>
                  <a:gd name="connsiteX11" fmla="*/ 159615 w 3576579"/>
                  <a:gd name="connsiteY11" fmla="*/ 2346303 h 2456697"/>
                  <a:gd name="connsiteX12" fmla="*/ 6444 w 3576579"/>
                  <a:gd name="connsiteY12" fmla="*/ 1005386 h 2456697"/>
                  <a:gd name="connsiteX13" fmla="*/ 0 w 3576579"/>
                  <a:gd name="connsiteY13" fmla="*/ 929243 h 2456697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83609 w 3576579"/>
                  <a:gd name="connsiteY10" fmla="*/ 2445765 h 2449950"/>
                  <a:gd name="connsiteX11" fmla="*/ 159615 w 3576579"/>
                  <a:gd name="connsiteY11" fmla="*/ 2346303 h 2449950"/>
                  <a:gd name="connsiteX12" fmla="*/ 6444 w 3576579"/>
                  <a:gd name="connsiteY12" fmla="*/ 1005386 h 2449950"/>
                  <a:gd name="connsiteX13" fmla="*/ 0 w 3576579"/>
                  <a:gd name="connsiteY13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59615 w 3576579"/>
                  <a:gd name="connsiteY10" fmla="*/ 2346303 h 2449950"/>
                  <a:gd name="connsiteX11" fmla="*/ 6444 w 3576579"/>
                  <a:gd name="connsiteY11" fmla="*/ 1005386 h 2449950"/>
                  <a:gd name="connsiteX12" fmla="*/ 0 w 3576579"/>
                  <a:gd name="connsiteY12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59615 w 3576579"/>
                  <a:gd name="connsiteY10" fmla="*/ 2346303 h 2449950"/>
                  <a:gd name="connsiteX11" fmla="*/ 6444 w 3576579"/>
                  <a:gd name="connsiteY11" fmla="*/ 1005386 h 2449950"/>
                  <a:gd name="connsiteX12" fmla="*/ 0 w 3576579"/>
                  <a:gd name="connsiteY12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59615 w 3576579"/>
                  <a:gd name="connsiteY10" fmla="*/ 2346303 h 2449950"/>
                  <a:gd name="connsiteX11" fmla="*/ 6444 w 3576579"/>
                  <a:gd name="connsiteY11" fmla="*/ 1005386 h 2449950"/>
                  <a:gd name="connsiteX12" fmla="*/ 0 w 3576579"/>
                  <a:gd name="connsiteY12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59615 w 3576579"/>
                  <a:gd name="connsiteY10" fmla="*/ 2346303 h 2449950"/>
                  <a:gd name="connsiteX11" fmla="*/ 6444 w 3576579"/>
                  <a:gd name="connsiteY11" fmla="*/ 1005386 h 2449950"/>
                  <a:gd name="connsiteX12" fmla="*/ 0 w 3576579"/>
                  <a:gd name="connsiteY12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300022 w 3576579"/>
                  <a:gd name="connsiteY9" fmla="*/ 2436994 h 2449950"/>
                  <a:gd name="connsiteX10" fmla="*/ 159615 w 3576579"/>
                  <a:gd name="connsiteY10" fmla="*/ 2346303 h 2449950"/>
                  <a:gd name="connsiteX11" fmla="*/ 6444 w 3576579"/>
                  <a:gd name="connsiteY11" fmla="*/ 1005386 h 2449950"/>
                  <a:gd name="connsiteX12" fmla="*/ 0 w 3576579"/>
                  <a:gd name="connsiteY12" fmla="*/ 929243 h 2449950"/>
                  <a:gd name="connsiteX0" fmla="*/ 0 w 3576579"/>
                  <a:gd name="connsiteY0" fmla="*/ 929243 h 2443473"/>
                  <a:gd name="connsiteX1" fmla="*/ 70265 w 3576579"/>
                  <a:gd name="connsiteY1" fmla="*/ 888785 h 2443473"/>
                  <a:gd name="connsiteX2" fmla="*/ 2035962 w 3576579"/>
                  <a:gd name="connsiteY2" fmla="*/ 27229 h 2443473"/>
                  <a:gd name="connsiteX3" fmla="*/ 2100233 w 3576579"/>
                  <a:gd name="connsiteY3" fmla="*/ 0 h 2443473"/>
                  <a:gd name="connsiteX4" fmla="*/ 2176369 w 3576579"/>
                  <a:gd name="connsiteY4" fmla="*/ 33707 h 2443473"/>
                  <a:gd name="connsiteX5" fmla="*/ 3576579 w 3576579"/>
                  <a:gd name="connsiteY5" fmla="*/ 919718 h 2443473"/>
                  <a:gd name="connsiteX6" fmla="*/ 3497470 w 3576579"/>
                  <a:gd name="connsiteY6" fmla="*/ 998909 h 2443473"/>
                  <a:gd name="connsiteX7" fmla="*/ 2450801 w 3576579"/>
                  <a:gd name="connsiteY7" fmla="*/ 2359259 h 2443473"/>
                  <a:gd name="connsiteX8" fmla="*/ 2252955 w 3576579"/>
                  <a:gd name="connsiteY8" fmla="*/ 2443473 h 2443473"/>
                  <a:gd name="connsiteX9" fmla="*/ 300022 w 3576579"/>
                  <a:gd name="connsiteY9" fmla="*/ 2436994 h 2443473"/>
                  <a:gd name="connsiteX10" fmla="*/ 159615 w 3576579"/>
                  <a:gd name="connsiteY10" fmla="*/ 2346303 h 2443473"/>
                  <a:gd name="connsiteX11" fmla="*/ 6444 w 3576579"/>
                  <a:gd name="connsiteY11" fmla="*/ 1005386 h 2443473"/>
                  <a:gd name="connsiteX12" fmla="*/ 0 w 3576579"/>
                  <a:gd name="connsiteY12" fmla="*/ 929243 h 2443473"/>
                  <a:gd name="connsiteX0" fmla="*/ 0 w 3576579"/>
                  <a:gd name="connsiteY0" fmla="*/ 929243 h 2443473"/>
                  <a:gd name="connsiteX1" fmla="*/ 70265 w 3576579"/>
                  <a:gd name="connsiteY1" fmla="*/ 888785 h 2443473"/>
                  <a:gd name="connsiteX2" fmla="*/ 2035962 w 3576579"/>
                  <a:gd name="connsiteY2" fmla="*/ 27229 h 2443473"/>
                  <a:gd name="connsiteX3" fmla="*/ 2100233 w 3576579"/>
                  <a:gd name="connsiteY3" fmla="*/ 0 h 2443473"/>
                  <a:gd name="connsiteX4" fmla="*/ 2176369 w 3576579"/>
                  <a:gd name="connsiteY4" fmla="*/ 33707 h 2443473"/>
                  <a:gd name="connsiteX5" fmla="*/ 3484706 w 3576579"/>
                  <a:gd name="connsiteY5" fmla="*/ 836963 h 2443473"/>
                  <a:gd name="connsiteX6" fmla="*/ 3576579 w 3576579"/>
                  <a:gd name="connsiteY6" fmla="*/ 919718 h 2443473"/>
                  <a:gd name="connsiteX7" fmla="*/ 3497470 w 3576579"/>
                  <a:gd name="connsiteY7" fmla="*/ 998909 h 2443473"/>
                  <a:gd name="connsiteX8" fmla="*/ 2450801 w 3576579"/>
                  <a:gd name="connsiteY8" fmla="*/ 2359259 h 2443473"/>
                  <a:gd name="connsiteX9" fmla="*/ 2252955 w 3576579"/>
                  <a:gd name="connsiteY9" fmla="*/ 2443473 h 2443473"/>
                  <a:gd name="connsiteX10" fmla="*/ 300022 w 3576579"/>
                  <a:gd name="connsiteY10" fmla="*/ 2436994 h 2443473"/>
                  <a:gd name="connsiteX11" fmla="*/ 159615 w 3576579"/>
                  <a:gd name="connsiteY11" fmla="*/ 2346303 h 2443473"/>
                  <a:gd name="connsiteX12" fmla="*/ 6444 w 3576579"/>
                  <a:gd name="connsiteY12" fmla="*/ 1005386 h 2443473"/>
                  <a:gd name="connsiteX13" fmla="*/ 0 w 3576579"/>
                  <a:gd name="connsiteY13" fmla="*/ 929243 h 2443473"/>
                  <a:gd name="connsiteX0" fmla="*/ 0 w 3497470"/>
                  <a:gd name="connsiteY0" fmla="*/ 929243 h 2443473"/>
                  <a:gd name="connsiteX1" fmla="*/ 70265 w 3497470"/>
                  <a:gd name="connsiteY1" fmla="*/ 888785 h 2443473"/>
                  <a:gd name="connsiteX2" fmla="*/ 2035962 w 3497470"/>
                  <a:gd name="connsiteY2" fmla="*/ 27229 h 2443473"/>
                  <a:gd name="connsiteX3" fmla="*/ 2100233 w 3497470"/>
                  <a:gd name="connsiteY3" fmla="*/ 0 h 2443473"/>
                  <a:gd name="connsiteX4" fmla="*/ 2176369 w 3497470"/>
                  <a:gd name="connsiteY4" fmla="*/ 33707 h 2443473"/>
                  <a:gd name="connsiteX5" fmla="*/ 3484706 w 3497470"/>
                  <a:gd name="connsiteY5" fmla="*/ 836963 h 2443473"/>
                  <a:gd name="connsiteX6" fmla="*/ 3497470 w 3497470"/>
                  <a:gd name="connsiteY6" fmla="*/ 998909 h 2443473"/>
                  <a:gd name="connsiteX7" fmla="*/ 2450801 w 3497470"/>
                  <a:gd name="connsiteY7" fmla="*/ 2359259 h 2443473"/>
                  <a:gd name="connsiteX8" fmla="*/ 2252955 w 3497470"/>
                  <a:gd name="connsiteY8" fmla="*/ 2443473 h 2443473"/>
                  <a:gd name="connsiteX9" fmla="*/ 300022 w 3497470"/>
                  <a:gd name="connsiteY9" fmla="*/ 2436994 h 2443473"/>
                  <a:gd name="connsiteX10" fmla="*/ 159615 w 3497470"/>
                  <a:gd name="connsiteY10" fmla="*/ 2346303 h 2443473"/>
                  <a:gd name="connsiteX11" fmla="*/ 6444 w 3497470"/>
                  <a:gd name="connsiteY11" fmla="*/ 1005386 h 2443473"/>
                  <a:gd name="connsiteX12" fmla="*/ 0 w 3497470"/>
                  <a:gd name="connsiteY12" fmla="*/ 929243 h 2443473"/>
                  <a:gd name="connsiteX0" fmla="*/ 0 w 3520362"/>
                  <a:gd name="connsiteY0" fmla="*/ 929243 h 2443473"/>
                  <a:gd name="connsiteX1" fmla="*/ 70265 w 3520362"/>
                  <a:gd name="connsiteY1" fmla="*/ 888785 h 2443473"/>
                  <a:gd name="connsiteX2" fmla="*/ 2035962 w 3520362"/>
                  <a:gd name="connsiteY2" fmla="*/ 27229 h 2443473"/>
                  <a:gd name="connsiteX3" fmla="*/ 2100233 w 3520362"/>
                  <a:gd name="connsiteY3" fmla="*/ 0 h 2443473"/>
                  <a:gd name="connsiteX4" fmla="*/ 2176369 w 3520362"/>
                  <a:gd name="connsiteY4" fmla="*/ 33707 h 2443473"/>
                  <a:gd name="connsiteX5" fmla="*/ 3484706 w 3520362"/>
                  <a:gd name="connsiteY5" fmla="*/ 836963 h 2443473"/>
                  <a:gd name="connsiteX6" fmla="*/ 3497470 w 3520362"/>
                  <a:gd name="connsiteY6" fmla="*/ 998909 h 2443473"/>
                  <a:gd name="connsiteX7" fmla="*/ 2450801 w 3520362"/>
                  <a:gd name="connsiteY7" fmla="*/ 2359259 h 2443473"/>
                  <a:gd name="connsiteX8" fmla="*/ 2252955 w 3520362"/>
                  <a:gd name="connsiteY8" fmla="*/ 2443473 h 2443473"/>
                  <a:gd name="connsiteX9" fmla="*/ 300022 w 3520362"/>
                  <a:gd name="connsiteY9" fmla="*/ 2436994 h 2443473"/>
                  <a:gd name="connsiteX10" fmla="*/ 159615 w 3520362"/>
                  <a:gd name="connsiteY10" fmla="*/ 2346303 h 2443473"/>
                  <a:gd name="connsiteX11" fmla="*/ 6444 w 3520362"/>
                  <a:gd name="connsiteY11" fmla="*/ 1005386 h 2443473"/>
                  <a:gd name="connsiteX12" fmla="*/ 0 w 3520362"/>
                  <a:gd name="connsiteY12" fmla="*/ 929243 h 2443473"/>
                  <a:gd name="connsiteX0" fmla="*/ 0 w 3531962"/>
                  <a:gd name="connsiteY0" fmla="*/ 929243 h 2443473"/>
                  <a:gd name="connsiteX1" fmla="*/ 70265 w 3531962"/>
                  <a:gd name="connsiteY1" fmla="*/ 888785 h 2443473"/>
                  <a:gd name="connsiteX2" fmla="*/ 2035962 w 3531962"/>
                  <a:gd name="connsiteY2" fmla="*/ 27229 h 2443473"/>
                  <a:gd name="connsiteX3" fmla="*/ 2100233 w 3531962"/>
                  <a:gd name="connsiteY3" fmla="*/ 0 h 2443473"/>
                  <a:gd name="connsiteX4" fmla="*/ 2176369 w 3531962"/>
                  <a:gd name="connsiteY4" fmla="*/ 33707 h 2443473"/>
                  <a:gd name="connsiteX5" fmla="*/ 3484706 w 3531962"/>
                  <a:gd name="connsiteY5" fmla="*/ 836963 h 2443473"/>
                  <a:gd name="connsiteX6" fmla="*/ 3497470 w 3531962"/>
                  <a:gd name="connsiteY6" fmla="*/ 998909 h 2443473"/>
                  <a:gd name="connsiteX7" fmla="*/ 2450801 w 3531962"/>
                  <a:gd name="connsiteY7" fmla="*/ 2359259 h 2443473"/>
                  <a:gd name="connsiteX8" fmla="*/ 2252955 w 3531962"/>
                  <a:gd name="connsiteY8" fmla="*/ 2443473 h 2443473"/>
                  <a:gd name="connsiteX9" fmla="*/ 300022 w 3531962"/>
                  <a:gd name="connsiteY9" fmla="*/ 2436994 h 2443473"/>
                  <a:gd name="connsiteX10" fmla="*/ 159615 w 3531962"/>
                  <a:gd name="connsiteY10" fmla="*/ 2346303 h 2443473"/>
                  <a:gd name="connsiteX11" fmla="*/ 6444 w 3531962"/>
                  <a:gd name="connsiteY11" fmla="*/ 1005386 h 2443473"/>
                  <a:gd name="connsiteX12" fmla="*/ 0 w 3531962"/>
                  <a:gd name="connsiteY12" fmla="*/ 929243 h 2443473"/>
                  <a:gd name="connsiteX0" fmla="*/ 0 w 3529781"/>
                  <a:gd name="connsiteY0" fmla="*/ 929243 h 2443473"/>
                  <a:gd name="connsiteX1" fmla="*/ 70265 w 3529781"/>
                  <a:gd name="connsiteY1" fmla="*/ 888785 h 2443473"/>
                  <a:gd name="connsiteX2" fmla="*/ 2035962 w 3529781"/>
                  <a:gd name="connsiteY2" fmla="*/ 27229 h 2443473"/>
                  <a:gd name="connsiteX3" fmla="*/ 2100233 w 3529781"/>
                  <a:gd name="connsiteY3" fmla="*/ 0 h 2443473"/>
                  <a:gd name="connsiteX4" fmla="*/ 2176369 w 3529781"/>
                  <a:gd name="connsiteY4" fmla="*/ 33707 h 2443473"/>
                  <a:gd name="connsiteX5" fmla="*/ 3484706 w 3529781"/>
                  <a:gd name="connsiteY5" fmla="*/ 836963 h 2443473"/>
                  <a:gd name="connsiteX6" fmla="*/ 3497470 w 3529781"/>
                  <a:gd name="connsiteY6" fmla="*/ 998909 h 2443473"/>
                  <a:gd name="connsiteX7" fmla="*/ 2450801 w 3529781"/>
                  <a:gd name="connsiteY7" fmla="*/ 2359259 h 2443473"/>
                  <a:gd name="connsiteX8" fmla="*/ 2252955 w 3529781"/>
                  <a:gd name="connsiteY8" fmla="*/ 2443473 h 2443473"/>
                  <a:gd name="connsiteX9" fmla="*/ 300022 w 3529781"/>
                  <a:gd name="connsiteY9" fmla="*/ 2436994 h 2443473"/>
                  <a:gd name="connsiteX10" fmla="*/ 159615 w 3529781"/>
                  <a:gd name="connsiteY10" fmla="*/ 2346303 h 2443473"/>
                  <a:gd name="connsiteX11" fmla="*/ 6444 w 3529781"/>
                  <a:gd name="connsiteY11" fmla="*/ 1005386 h 2443473"/>
                  <a:gd name="connsiteX12" fmla="*/ 0 w 3529781"/>
                  <a:gd name="connsiteY12" fmla="*/ 929243 h 2443473"/>
                  <a:gd name="connsiteX0" fmla="*/ 0 w 3529781"/>
                  <a:gd name="connsiteY0" fmla="*/ 929243 h 2443473"/>
                  <a:gd name="connsiteX1" fmla="*/ 70265 w 3529781"/>
                  <a:gd name="connsiteY1" fmla="*/ 888785 h 2443473"/>
                  <a:gd name="connsiteX2" fmla="*/ 2035962 w 3529781"/>
                  <a:gd name="connsiteY2" fmla="*/ 27229 h 2443473"/>
                  <a:gd name="connsiteX3" fmla="*/ 2100233 w 3529781"/>
                  <a:gd name="connsiteY3" fmla="*/ 0 h 2443473"/>
                  <a:gd name="connsiteX4" fmla="*/ 2176369 w 3529781"/>
                  <a:gd name="connsiteY4" fmla="*/ 33707 h 2443473"/>
                  <a:gd name="connsiteX5" fmla="*/ 3484706 w 3529781"/>
                  <a:gd name="connsiteY5" fmla="*/ 836963 h 2443473"/>
                  <a:gd name="connsiteX6" fmla="*/ 3497470 w 3529781"/>
                  <a:gd name="connsiteY6" fmla="*/ 998909 h 2443473"/>
                  <a:gd name="connsiteX7" fmla="*/ 2450801 w 3529781"/>
                  <a:gd name="connsiteY7" fmla="*/ 2359259 h 2443473"/>
                  <a:gd name="connsiteX8" fmla="*/ 2252955 w 3529781"/>
                  <a:gd name="connsiteY8" fmla="*/ 2443473 h 2443473"/>
                  <a:gd name="connsiteX9" fmla="*/ 300022 w 3529781"/>
                  <a:gd name="connsiteY9" fmla="*/ 2436994 h 2443473"/>
                  <a:gd name="connsiteX10" fmla="*/ 159615 w 3529781"/>
                  <a:gd name="connsiteY10" fmla="*/ 2346303 h 2443473"/>
                  <a:gd name="connsiteX11" fmla="*/ 6444 w 3529781"/>
                  <a:gd name="connsiteY11" fmla="*/ 1005386 h 2443473"/>
                  <a:gd name="connsiteX12" fmla="*/ 0 w 3529781"/>
                  <a:gd name="connsiteY12" fmla="*/ 929243 h 2443473"/>
                  <a:gd name="connsiteX0" fmla="*/ 0 w 3529781"/>
                  <a:gd name="connsiteY0" fmla="*/ 902014 h 2416244"/>
                  <a:gd name="connsiteX1" fmla="*/ 70265 w 3529781"/>
                  <a:gd name="connsiteY1" fmla="*/ 861556 h 2416244"/>
                  <a:gd name="connsiteX2" fmla="*/ 2035962 w 3529781"/>
                  <a:gd name="connsiteY2" fmla="*/ 0 h 2416244"/>
                  <a:gd name="connsiteX3" fmla="*/ 2176369 w 3529781"/>
                  <a:gd name="connsiteY3" fmla="*/ 6478 h 2416244"/>
                  <a:gd name="connsiteX4" fmla="*/ 3484706 w 3529781"/>
                  <a:gd name="connsiteY4" fmla="*/ 809734 h 2416244"/>
                  <a:gd name="connsiteX5" fmla="*/ 3497470 w 3529781"/>
                  <a:gd name="connsiteY5" fmla="*/ 971680 h 2416244"/>
                  <a:gd name="connsiteX6" fmla="*/ 2450801 w 3529781"/>
                  <a:gd name="connsiteY6" fmla="*/ 2332030 h 2416244"/>
                  <a:gd name="connsiteX7" fmla="*/ 2252955 w 3529781"/>
                  <a:gd name="connsiteY7" fmla="*/ 2416244 h 2416244"/>
                  <a:gd name="connsiteX8" fmla="*/ 300022 w 3529781"/>
                  <a:gd name="connsiteY8" fmla="*/ 2409765 h 2416244"/>
                  <a:gd name="connsiteX9" fmla="*/ 159615 w 3529781"/>
                  <a:gd name="connsiteY9" fmla="*/ 2319074 h 2416244"/>
                  <a:gd name="connsiteX10" fmla="*/ 6444 w 3529781"/>
                  <a:gd name="connsiteY10" fmla="*/ 978157 h 2416244"/>
                  <a:gd name="connsiteX11" fmla="*/ 0 w 3529781"/>
                  <a:gd name="connsiteY11" fmla="*/ 902014 h 2416244"/>
                  <a:gd name="connsiteX0" fmla="*/ 0 w 3529781"/>
                  <a:gd name="connsiteY0" fmla="*/ 912202 h 2426432"/>
                  <a:gd name="connsiteX1" fmla="*/ 70265 w 3529781"/>
                  <a:gd name="connsiteY1" fmla="*/ 871744 h 2426432"/>
                  <a:gd name="connsiteX2" fmla="*/ 2035962 w 3529781"/>
                  <a:gd name="connsiteY2" fmla="*/ 10188 h 2426432"/>
                  <a:gd name="connsiteX3" fmla="*/ 2176369 w 3529781"/>
                  <a:gd name="connsiteY3" fmla="*/ 16666 h 2426432"/>
                  <a:gd name="connsiteX4" fmla="*/ 3484706 w 3529781"/>
                  <a:gd name="connsiteY4" fmla="*/ 819922 h 2426432"/>
                  <a:gd name="connsiteX5" fmla="*/ 3497470 w 3529781"/>
                  <a:gd name="connsiteY5" fmla="*/ 981868 h 2426432"/>
                  <a:gd name="connsiteX6" fmla="*/ 2450801 w 3529781"/>
                  <a:gd name="connsiteY6" fmla="*/ 2342218 h 2426432"/>
                  <a:gd name="connsiteX7" fmla="*/ 2252955 w 3529781"/>
                  <a:gd name="connsiteY7" fmla="*/ 2426432 h 2426432"/>
                  <a:gd name="connsiteX8" fmla="*/ 300022 w 3529781"/>
                  <a:gd name="connsiteY8" fmla="*/ 2419953 h 2426432"/>
                  <a:gd name="connsiteX9" fmla="*/ 159615 w 3529781"/>
                  <a:gd name="connsiteY9" fmla="*/ 2329262 h 2426432"/>
                  <a:gd name="connsiteX10" fmla="*/ 6444 w 3529781"/>
                  <a:gd name="connsiteY10" fmla="*/ 988345 h 2426432"/>
                  <a:gd name="connsiteX11" fmla="*/ 0 w 3529781"/>
                  <a:gd name="connsiteY11" fmla="*/ 912202 h 2426432"/>
                  <a:gd name="connsiteX0" fmla="*/ 0 w 3529781"/>
                  <a:gd name="connsiteY0" fmla="*/ 920646 h 2434876"/>
                  <a:gd name="connsiteX1" fmla="*/ 70265 w 3529781"/>
                  <a:gd name="connsiteY1" fmla="*/ 880188 h 2434876"/>
                  <a:gd name="connsiteX2" fmla="*/ 2035962 w 3529781"/>
                  <a:gd name="connsiteY2" fmla="*/ 18632 h 2434876"/>
                  <a:gd name="connsiteX3" fmla="*/ 2176369 w 3529781"/>
                  <a:gd name="connsiteY3" fmla="*/ 25110 h 2434876"/>
                  <a:gd name="connsiteX4" fmla="*/ 3484706 w 3529781"/>
                  <a:gd name="connsiteY4" fmla="*/ 828366 h 2434876"/>
                  <a:gd name="connsiteX5" fmla="*/ 3497470 w 3529781"/>
                  <a:gd name="connsiteY5" fmla="*/ 990312 h 2434876"/>
                  <a:gd name="connsiteX6" fmla="*/ 2450801 w 3529781"/>
                  <a:gd name="connsiteY6" fmla="*/ 2350662 h 2434876"/>
                  <a:gd name="connsiteX7" fmla="*/ 2252955 w 3529781"/>
                  <a:gd name="connsiteY7" fmla="*/ 2434876 h 2434876"/>
                  <a:gd name="connsiteX8" fmla="*/ 300022 w 3529781"/>
                  <a:gd name="connsiteY8" fmla="*/ 2428397 h 2434876"/>
                  <a:gd name="connsiteX9" fmla="*/ 159615 w 3529781"/>
                  <a:gd name="connsiteY9" fmla="*/ 2337706 h 2434876"/>
                  <a:gd name="connsiteX10" fmla="*/ 6444 w 3529781"/>
                  <a:gd name="connsiteY10" fmla="*/ 996789 h 2434876"/>
                  <a:gd name="connsiteX11" fmla="*/ 0 w 3529781"/>
                  <a:gd name="connsiteY11" fmla="*/ 920646 h 2434876"/>
                  <a:gd name="connsiteX0" fmla="*/ 0 w 3529781"/>
                  <a:gd name="connsiteY0" fmla="*/ 912903 h 2427133"/>
                  <a:gd name="connsiteX1" fmla="*/ 70265 w 3529781"/>
                  <a:gd name="connsiteY1" fmla="*/ 872445 h 2427133"/>
                  <a:gd name="connsiteX2" fmla="*/ 2010433 w 3529781"/>
                  <a:gd name="connsiteY2" fmla="*/ 30323 h 2427133"/>
                  <a:gd name="connsiteX3" fmla="*/ 2176369 w 3529781"/>
                  <a:gd name="connsiteY3" fmla="*/ 17367 h 2427133"/>
                  <a:gd name="connsiteX4" fmla="*/ 3484706 w 3529781"/>
                  <a:gd name="connsiteY4" fmla="*/ 820623 h 2427133"/>
                  <a:gd name="connsiteX5" fmla="*/ 3497470 w 3529781"/>
                  <a:gd name="connsiteY5" fmla="*/ 982569 h 2427133"/>
                  <a:gd name="connsiteX6" fmla="*/ 2450801 w 3529781"/>
                  <a:gd name="connsiteY6" fmla="*/ 2342919 h 2427133"/>
                  <a:gd name="connsiteX7" fmla="*/ 2252955 w 3529781"/>
                  <a:gd name="connsiteY7" fmla="*/ 2427133 h 2427133"/>
                  <a:gd name="connsiteX8" fmla="*/ 300022 w 3529781"/>
                  <a:gd name="connsiteY8" fmla="*/ 2420654 h 2427133"/>
                  <a:gd name="connsiteX9" fmla="*/ 159615 w 3529781"/>
                  <a:gd name="connsiteY9" fmla="*/ 2329963 h 2427133"/>
                  <a:gd name="connsiteX10" fmla="*/ 6444 w 3529781"/>
                  <a:gd name="connsiteY10" fmla="*/ 989046 h 2427133"/>
                  <a:gd name="connsiteX11" fmla="*/ 0 w 3529781"/>
                  <a:gd name="connsiteY11" fmla="*/ 912903 h 2427133"/>
                  <a:gd name="connsiteX0" fmla="*/ 0 w 3523337"/>
                  <a:gd name="connsiteY0" fmla="*/ 989046 h 2427133"/>
                  <a:gd name="connsiteX1" fmla="*/ 63821 w 3523337"/>
                  <a:gd name="connsiteY1" fmla="*/ 872445 h 2427133"/>
                  <a:gd name="connsiteX2" fmla="*/ 2003989 w 3523337"/>
                  <a:gd name="connsiteY2" fmla="*/ 30323 h 2427133"/>
                  <a:gd name="connsiteX3" fmla="*/ 2169925 w 3523337"/>
                  <a:gd name="connsiteY3" fmla="*/ 17367 h 2427133"/>
                  <a:gd name="connsiteX4" fmla="*/ 3478262 w 3523337"/>
                  <a:gd name="connsiteY4" fmla="*/ 820623 h 2427133"/>
                  <a:gd name="connsiteX5" fmla="*/ 3491026 w 3523337"/>
                  <a:gd name="connsiteY5" fmla="*/ 982569 h 2427133"/>
                  <a:gd name="connsiteX6" fmla="*/ 2444357 w 3523337"/>
                  <a:gd name="connsiteY6" fmla="*/ 2342919 h 2427133"/>
                  <a:gd name="connsiteX7" fmla="*/ 2246511 w 3523337"/>
                  <a:gd name="connsiteY7" fmla="*/ 2427133 h 2427133"/>
                  <a:gd name="connsiteX8" fmla="*/ 293578 w 3523337"/>
                  <a:gd name="connsiteY8" fmla="*/ 2420654 h 2427133"/>
                  <a:gd name="connsiteX9" fmla="*/ 153171 w 3523337"/>
                  <a:gd name="connsiteY9" fmla="*/ 2329963 h 2427133"/>
                  <a:gd name="connsiteX10" fmla="*/ 0 w 3523337"/>
                  <a:gd name="connsiteY10" fmla="*/ 989046 h 2427133"/>
                  <a:gd name="connsiteX0" fmla="*/ 0 w 3523337"/>
                  <a:gd name="connsiteY0" fmla="*/ 989046 h 2427133"/>
                  <a:gd name="connsiteX1" fmla="*/ 63821 w 3523337"/>
                  <a:gd name="connsiteY1" fmla="*/ 872445 h 2427133"/>
                  <a:gd name="connsiteX2" fmla="*/ 2003989 w 3523337"/>
                  <a:gd name="connsiteY2" fmla="*/ 30323 h 2427133"/>
                  <a:gd name="connsiteX3" fmla="*/ 2169925 w 3523337"/>
                  <a:gd name="connsiteY3" fmla="*/ 17367 h 2427133"/>
                  <a:gd name="connsiteX4" fmla="*/ 3478262 w 3523337"/>
                  <a:gd name="connsiteY4" fmla="*/ 820623 h 2427133"/>
                  <a:gd name="connsiteX5" fmla="*/ 3491026 w 3523337"/>
                  <a:gd name="connsiteY5" fmla="*/ 982569 h 2427133"/>
                  <a:gd name="connsiteX6" fmla="*/ 2444357 w 3523337"/>
                  <a:gd name="connsiteY6" fmla="*/ 2342919 h 2427133"/>
                  <a:gd name="connsiteX7" fmla="*/ 2246511 w 3523337"/>
                  <a:gd name="connsiteY7" fmla="*/ 2427133 h 2427133"/>
                  <a:gd name="connsiteX8" fmla="*/ 293578 w 3523337"/>
                  <a:gd name="connsiteY8" fmla="*/ 2420654 h 2427133"/>
                  <a:gd name="connsiteX9" fmla="*/ 153171 w 3523337"/>
                  <a:gd name="connsiteY9" fmla="*/ 2329963 h 2427133"/>
                  <a:gd name="connsiteX10" fmla="*/ 0 w 3523337"/>
                  <a:gd name="connsiteY10" fmla="*/ 989046 h 2427133"/>
                  <a:gd name="connsiteX0" fmla="*/ 8599 w 3531936"/>
                  <a:gd name="connsiteY0" fmla="*/ 989046 h 2427133"/>
                  <a:gd name="connsiteX1" fmla="*/ 72420 w 3531936"/>
                  <a:gd name="connsiteY1" fmla="*/ 872445 h 2427133"/>
                  <a:gd name="connsiteX2" fmla="*/ 2012588 w 3531936"/>
                  <a:gd name="connsiteY2" fmla="*/ 30323 h 2427133"/>
                  <a:gd name="connsiteX3" fmla="*/ 2178524 w 3531936"/>
                  <a:gd name="connsiteY3" fmla="*/ 17367 h 2427133"/>
                  <a:gd name="connsiteX4" fmla="*/ 3486861 w 3531936"/>
                  <a:gd name="connsiteY4" fmla="*/ 820623 h 2427133"/>
                  <a:gd name="connsiteX5" fmla="*/ 3499625 w 3531936"/>
                  <a:gd name="connsiteY5" fmla="*/ 982569 h 2427133"/>
                  <a:gd name="connsiteX6" fmla="*/ 2452956 w 3531936"/>
                  <a:gd name="connsiteY6" fmla="*/ 2342919 h 2427133"/>
                  <a:gd name="connsiteX7" fmla="*/ 2255110 w 3531936"/>
                  <a:gd name="connsiteY7" fmla="*/ 2427133 h 2427133"/>
                  <a:gd name="connsiteX8" fmla="*/ 302177 w 3531936"/>
                  <a:gd name="connsiteY8" fmla="*/ 2420654 h 2427133"/>
                  <a:gd name="connsiteX9" fmla="*/ 161770 w 3531936"/>
                  <a:gd name="connsiteY9" fmla="*/ 2329963 h 2427133"/>
                  <a:gd name="connsiteX10" fmla="*/ 8599 w 3531936"/>
                  <a:gd name="connsiteY10" fmla="*/ 989046 h 2427133"/>
                  <a:gd name="connsiteX0" fmla="*/ 0 w 3523337"/>
                  <a:gd name="connsiteY0" fmla="*/ 989046 h 2427133"/>
                  <a:gd name="connsiteX1" fmla="*/ 63821 w 3523337"/>
                  <a:gd name="connsiteY1" fmla="*/ 872445 h 2427133"/>
                  <a:gd name="connsiteX2" fmla="*/ 2003989 w 3523337"/>
                  <a:gd name="connsiteY2" fmla="*/ 30323 h 2427133"/>
                  <a:gd name="connsiteX3" fmla="*/ 2169925 w 3523337"/>
                  <a:gd name="connsiteY3" fmla="*/ 17367 h 2427133"/>
                  <a:gd name="connsiteX4" fmla="*/ 3478262 w 3523337"/>
                  <a:gd name="connsiteY4" fmla="*/ 820623 h 2427133"/>
                  <a:gd name="connsiteX5" fmla="*/ 3491026 w 3523337"/>
                  <a:gd name="connsiteY5" fmla="*/ 982569 h 2427133"/>
                  <a:gd name="connsiteX6" fmla="*/ 2444357 w 3523337"/>
                  <a:gd name="connsiteY6" fmla="*/ 2342919 h 2427133"/>
                  <a:gd name="connsiteX7" fmla="*/ 2246511 w 3523337"/>
                  <a:gd name="connsiteY7" fmla="*/ 2427133 h 2427133"/>
                  <a:gd name="connsiteX8" fmla="*/ 293578 w 3523337"/>
                  <a:gd name="connsiteY8" fmla="*/ 2420654 h 2427133"/>
                  <a:gd name="connsiteX9" fmla="*/ 153171 w 3523337"/>
                  <a:gd name="connsiteY9" fmla="*/ 2329963 h 2427133"/>
                  <a:gd name="connsiteX10" fmla="*/ 0 w 3523337"/>
                  <a:gd name="connsiteY10" fmla="*/ 989046 h 2427133"/>
                  <a:gd name="connsiteX0" fmla="*/ 0 w 3523337"/>
                  <a:gd name="connsiteY0" fmla="*/ 1027913 h 2427133"/>
                  <a:gd name="connsiteX1" fmla="*/ 63821 w 3523337"/>
                  <a:gd name="connsiteY1" fmla="*/ 872445 h 2427133"/>
                  <a:gd name="connsiteX2" fmla="*/ 2003989 w 3523337"/>
                  <a:gd name="connsiteY2" fmla="*/ 30323 h 2427133"/>
                  <a:gd name="connsiteX3" fmla="*/ 2169925 w 3523337"/>
                  <a:gd name="connsiteY3" fmla="*/ 17367 h 2427133"/>
                  <a:gd name="connsiteX4" fmla="*/ 3478262 w 3523337"/>
                  <a:gd name="connsiteY4" fmla="*/ 820623 h 2427133"/>
                  <a:gd name="connsiteX5" fmla="*/ 3491026 w 3523337"/>
                  <a:gd name="connsiteY5" fmla="*/ 982569 h 2427133"/>
                  <a:gd name="connsiteX6" fmla="*/ 2444357 w 3523337"/>
                  <a:gd name="connsiteY6" fmla="*/ 2342919 h 2427133"/>
                  <a:gd name="connsiteX7" fmla="*/ 2246511 w 3523337"/>
                  <a:gd name="connsiteY7" fmla="*/ 2427133 h 2427133"/>
                  <a:gd name="connsiteX8" fmla="*/ 293578 w 3523337"/>
                  <a:gd name="connsiteY8" fmla="*/ 2420654 h 2427133"/>
                  <a:gd name="connsiteX9" fmla="*/ 153171 w 3523337"/>
                  <a:gd name="connsiteY9" fmla="*/ 2329963 h 2427133"/>
                  <a:gd name="connsiteX10" fmla="*/ 0 w 3523337"/>
                  <a:gd name="connsiteY10" fmla="*/ 1027913 h 2427133"/>
                  <a:gd name="connsiteX0" fmla="*/ 5782 w 3529119"/>
                  <a:gd name="connsiteY0" fmla="*/ 1027913 h 2427133"/>
                  <a:gd name="connsiteX1" fmla="*/ 69603 w 3529119"/>
                  <a:gd name="connsiteY1" fmla="*/ 872445 h 2427133"/>
                  <a:gd name="connsiteX2" fmla="*/ 2009771 w 3529119"/>
                  <a:gd name="connsiteY2" fmla="*/ 30323 h 2427133"/>
                  <a:gd name="connsiteX3" fmla="*/ 2175707 w 3529119"/>
                  <a:gd name="connsiteY3" fmla="*/ 17367 h 2427133"/>
                  <a:gd name="connsiteX4" fmla="*/ 3484044 w 3529119"/>
                  <a:gd name="connsiteY4" fmla="*/ 820623 h 2427133"/>
                  <a:gd name="connsiteX5" fmla="*/ 3496808 w 3529119"/>
                  <a:gd name="connsiteY5" fmla="*/ 982569 h 2427133"/>
                  <a:gd name="connsiteX6" fmla="*/ 2450139 w 3529119"/>
                  <a:gd name="connsiteY6" fmla="*/ 2342919 h 2427133"/>
                  <a:gd name="connsiteX7" fmla="*/ 2252293 w 3529119"/>
                  <a:gd name="connsiteY7" fmla="*/ 2427133 h 2427133"/>
                  <a:gd name="connsiteX8" fmla="*/ 299360 w 3529119"/>
                  <a:gd name="connsiteY8" fmla="*/ 2420654 h 2427133"/>
                  <a:gd name="connsiteX9" fmla="*/ 158953 w 3529119"/>
                  <a:gd name="connsiteY9" fmla="*/ 2329963 h 2427133"/>
                  <a:gd name="connsiteX10" fmla="*/ 5782 w 3529119"/>
                  <a:gd name="connsiteY10" fmla="*/ 1027913 h 2427133"/>
                  <a:gd name="connsiteX0" fmla="*/ 2978 w 3526315"/>
                  <a:gd name="connsiteY0" fmla="*/ 1027913 h 2427133"/>
                  <a:gd name="connsiteX1" fmla="*/ 66799 w 3526315"/>
                  <a:gd name="connsiteY1" fmla="*/ 872445 h 2427133"/>
                  <a:gd name="connsiteX2" fmla="*/ 2006967 w 3526315"/>
                  <a:gd name="connsiteY2" fmla="*/ 30323 h 2427133"/>
                  <a:gd name="connsiteX3" fmla="*/ 2172903 w 3526315"/>
                  <a:gd name="connsiteY3" fmla="*/ 17367 h 2427133"/>
                  <a:gd name="connsiteX4" fmla="*/ 3481240 w 3526315"/>
                  <a:gd name="connsiteY4" fmla="*/ 820623 h 2427133"/>
                  <a:gd name="connsiteX5" fmla="*/ 3494004 w 3526315"/>
                  <a:gd name="connsiteY5" fmla="*/ 982569 h 2427133"/>
                  <a:gd name="connsiteX6" fmla="*/ 2447335 w 3526315"/>
                  <a:gd name="connsiteY6" fmla="*/ 2342919 h 2427133"/>
                  <a:gd name="connsiteX7" fmla="*/ 2249489 w 3526315"/>
                  <a:gd name="connsiteY7" fmla="*/ 2427133 h 2427133"/>
                  <a:gd name="connsiteX8" fmla="*/ 296556 w 3526315"/>
                  <a:gd name="connsiteY8" fmla="*/ 2420654 h 2427133"/>
                  <a:gd name="connsiteX9" fmla="*/ 156149 w 3526315"/>
                  <a:gd name="connsiteY9" fmla="*/ 2329963 h 2427133"/>
                  <a:gd name="connsiteX10" fmla="*/ 2978 w 3526315"/>
                  <a:gd name="connsiteY10" fmla="*/ 1027913 h 242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26315" h="2427133">
                    <a:moveTo>
                      <a:pt x="2978" y="1027913"/>
                    </a:moveTo>
                    <a:cubicBezTo>
                      <a:pt x="-1276" y="969613"/>
                      <a:pt x="-11914" y="917789"/>
                      <a:pt x="66799" y="872445"/>
                    </a:cubicBezTo>
                    <a:lnTo>
                      <a:pt x="2006967" y="30323"/>
                    </a:lnTo>
                    <a:cubicBezTo>
                      <a:pt x="2053769" y="6569"/>
                      <a:pt x="2100572" y="-17182"/>
                      <a:pt x="2172903" y="17367"/>
                    </a:cubicBezTo>
                    <a:lnTo>
                      <a:pt x="3481240" y="820623"/>
                    </a:lnTo>
                    <a:cubicBezTo>
                      <a:pt x="3555699" y="881083"/>
                      <a:pt x="3521660" y="948021"/>
                      <a:pt x="3494004" y="982569"/>
                    </a:cubicBezTo>
                    <a:lnTo>
                      <a:pt x="2447335" y="2342919"/>
                    </a:lnTo>
                    <a:cubicBezTo>
                      <a:pt x="2381386" y="2424973"/>
                      <a:pt x="2340967" y="2422814"/>
                      <a:pt x="2249489" y="2427133"/>
                    </a:cubicBezTo>
                    <a:lnTo>
                      <a:pt x="296556" y="2420654"/>
                    </a:lnTo>
                    <a:cubicBezTo>
                      <a:pt x="188060" y="2416335"/>
                      <a:pt x="168913" y="2373149"/>
                      <a:pt x="156149" y="2329963"/>
                    </a:cubicBezTo>
                    <a:lnTo>
                      <a:pt x="2978" y="1027913"/>
                    </a:lnTo>
                    <a:close/>
                  </a:path>
                </a:pathLst>
              </a:custGeom>
              <a:noFill/>
              <a:ln w="12700">
                <a:solidFill>
                  <a:schemeClr val="bg2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41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2B30414-AE2B-3840-AFE1-C16B7B2A1D33}"/>
                  </a:ext>
                </a:extLst>
              </p:cNvPr>
              <p:cNvSpPr txBox="1"/>
              <p:nvPr/>
            </p:nvSpPr>
            <p:spPr>
              <a:xfrm>
                <a:off x="15235676" y="283644"/>
                <a:ext cx="812309" cy="33688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ru-RU" sz="1280" dirty="0">
                    <a:solidFill>
                      <a:schemeClr val="bg2"/>
                    </a:solidFill>
                    <a:latin typeface="Arial" charset="0"/>
                    <a:ea typeface="Arial" charset="0"/>
                    <a:cs typeface="Arial" charset="0"/>
                  </a:rPr>
                  <a:t>Блок</a:t>
                </a:r>
                <a:r>
                  <a:rPr lang="ru-RU" sz="1280" baseline="0" dirty="0">
                    <a:solidFill>
                      <a:schemeClr val="bg2"/>
                    </a:solidFill>
                    <a:latin typeface="Arial" charset="0"/>
                    <a:ea typeface="Arial" charset="0"/>
                    <a:cs typeface="Arial" charset="0"/>
                  </a:rPr>
                  <a:t> Т</a:t>
                </a:r>
                <a:endParaRPr lang="ru-RU" sz="1280" dirty="0">
                  <a:solidFill>
                    <a:schemeClr val="bg2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11" name="Shape">
              <a:extLst>
                <a:ext uri="{FF2B5EF4-FFF2-40B4-BE49-F238E27FC236}">
                  <a16:creationId xmlns:a16="http://schemas.microsoft.com/office/drawing/2014/main" id="{486A3A4F-07ED-9A46-A946-928B81745769}"/>
                </a:ext>
              </a:extLst>
            </p:cNvPr>
            <p:cNvSpPr/>
            <p:nvPr userDrawn="1"/>
          </p:nvSpPr>
          <p:spPr>
            <a:xfrm>
              <a:off x="9591726" y="286073"/>
              <a:ext cx="1505560" cy="283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36" y="0"/>
                  </a:moveTo>
                  <a:lnTo>
                    <a:pt x="1286" y="5042"/>
                  </a:lnTo>
                  <a:lnTo>
                    <a:pt x="551" y="2798"/>
                  </a:lnTo>
                  <a:cubicBezTo>
                    <a:pt x="499" y="3104"/>
                    <a:pt x="449" y="3428"/>
                    <a:pt x="403" y="3762"/>
                  </a:cubicBezTo>
                  <a:cubicBezTo>
                    <a:pt x="403" y="3762"/>
                    <a:pt x="1286" y="6458"/>
                    <a:pt x="1286" y="6458"/>
                  </a:cubicBezTo>
                  <a:lnTo>
                    <a:pt x="3183" y="659"/>
                  </a:lnTo>
                  <a:cubicBezTo>
                    <a:pt x="3104" y="413"/>
                    <a:pt x="3022" y="191"/>
                    <a:pt x="2936" y="0"/>
                  </a:cubicBezTo>
                  <a:close/>
                  <a:moveTo>
                    <a:pt x="3397" y="1421"/>
                  </a:moveTo>
                  <a:lnTo>
                    <a:pt x="1286" y="7874"/>
                  </a:lnTo>
                  <a:lnTo>
                    <a:pt x="277" y="4790"/>
                  </a:lnTo>
                  <a:cubicBezTo>
                    <a:pt x="239" y="5144"/>
                    <a:pt x="205" y="5514"/>
                    <a:pt x="174" y="5891"/>
                  </a:cubicBezTo>
                  <a:lnTo>
                    <a:pt x="1286" y="9285"/>
                  </a:lnTo>
                  <a:cubicBezTo>
                    <a:pt x="1286" y="9285"/>
                    <a:pt x="3583" y="2264"/>
                    <a:pt x="3583" y="2264"/>
                  </a:cubicBezTo>
                  <a:cubicBezTo>
                    <a:pt x="3524" y="1964"/>
                    <a:pt x="3462" y="1684"/>
                    <a:pt x="3397" y="1421"/>
                  </a:cubicBezTo>
                  <a:close/>
                  <a:moveTo>
                    <a:pt x="6427" y="2793"/>
                  </a:moveTo>
                  <a:cubicBezTo>
                    <a:pt x="5648" y="2793"/>
                    <a:pt x="5344" y="5127"/>
                    <a:pt x="5344" y="8979"/>
                  </a:cubicBezTo>
                  <a:cubicBezTo>
                    <a:pt x="5344" y="12999"/>
                    <a:pt x="5724" y="14870"/>
                    <a:pt x="6383" y="14870"/>
                  </a:cubicBezTo>
                  <a:cubicBezTo>
                    <a:pt x="6662" y="14870"/>
                    <a:pt x="6932" y="14483"/>
                    <a:pt x="7133" y="13799"/>
                  </a:cubicBezTo>
                  <a:lnTo>
                    <a:pt x="7064" y="13101"/>
                  </a:lnTo>
                  <a:cubicBezTo>
                    <a:pt x="6932" y="13451"/>
                    <a:pt x="6772" y="13784"/>
                    <a:pt x="6514" y="13784"/>
                  </a:cubicBezTo>
                  <a:cubicBezTo>
                    <a:pt x="5971" y="13784"/>
                    <a:pt x="5856" y="11550"/>
                    <a:pt x="5856" y="8548"/>
                  </a:cubicBezTo>
                  <a:cubicBezTo>
                    <a:pt x="5856" y="5396"/>
                    <a:pt x="5975" y="3559"/>
                    <a:pt x="6442" y="3559"/>
                  </a:cubicBezTo>
                  <a:cubicBezTo>
                    <a:pt x="6741" y="3559"/>
                    <a:pt x="6837" y="4161"/>
                    <a:pt x="6888" y="5028"/>
                  </a:cubicBezTo>
                  <a:lnTo>
                    <a:pt x="6926" y="5760"/>
                  </a:lnTo>
                  <a:lnTo>
                    <a:pt x="7066" y="5760"/>
                  </a:lnTo>
                  <a:cubicBezTo>
                    <a:pt x="7060" y="4976"/>
                    <a:pt x="7060" y="4110"/>
                    <a:pt x="7066" y="3326"/>
                  </a:cubicBezTo>
                  <a:cubicBezTo>
                    <a:pt x="7004" y="3193"/>
                    <a:pt x="6772" y="2793"/>
                    <a:pt x="6427" y="2793"/>
                  </a:cubicBezTo>
                  <a:close/>
                  <a:moveTo>
                    <a:pt x="7330" y="2992"/>
                  </a:moveTo>
                  <a:lnTo>
                    <a:pt x="7330" y="3360"/>
                  </a:lnTo>
                  <a:cubicBezTo>
                    <a:pt x="7440" y="3493"/>
                    <a:pt x="7456" y="3662"/>
                    <a:pt x="7456" y="4296"/>
                  </a:cubicBezTo>
                  <a:lnTo>
                    <a:pt x="7456" y="13367"/>
                  </a:lnTo>
                  <a:cubicBezTo>
                    <a:pt x="7456" y="14001"/>
                    <a:pt x="7440" y="14170"/>
                    <a:pt x="7330" y="14303"/>
                  </a:cubicBezTo>
                  <a:lnTo>
                    <a:pt x="7330" y="14667"/>
                  </a:lnTo>
                  <a:lnTo>
                    <a:pt x="8210" y="14667"/>
                  </a:lnTo>
                  <a:cubicBezTo>
                    <a:pt x="8747" y="14667"/>
                    <a:pt x="9079" y="13899"/>
                    <a:pt x="9079" y="10764"/>
                  </a:cubicBezTo>
                  <a:cubicBezTo>
                    <a:pt x="9079" y="7545"/>
                    <a:pt x="8652" y="7181"/>
                    <a:pt x="8049" y="7181"/>
                  </a:cubicBezTo>
                  <a:lnTo>
                    <a:pt x="7927" y="7181"/>
                  </a:lnTo>
                  <a:lnTo>
                    <a:pt x="7927" y="4412"/>
                  </a:lnTo>
                  <a:cubicBezTo>
                    <a:pt x="7927" y="3912"/>
                    <a:pt x="7946" y="3728"/>
                    <a:pt x="8084" y="3728"/>
                  </a:cubicBezTo>
                  <a:cubicBezTo>
                    <a:pt x="8084" y="3728"/>
                    <a:pt x="8385" y="3728"/>
                    <a:pt x="8385" y="3728"/>
                  </a:cubicBezTo>
                  <a:cubicBezTo>
                    <a:pt x="8671" y="3728"/>
                    <a:pt x="8749" y="3842"/>
                    <a:pt x="8818" y="5042"/>
                  </a:cubicBezTo>
                  <a:lnTo>
                    <a:pt x="8847" y="5527"/>
                  </a:lnTo>
                  <a:lnTo>
                    <a:pt x="8966" y="5527"/>
                  </a:lnTo>
                  <a:cubicBezTo>
                    <a:pt x="8960" y="4677"/>
                    <a:pt x="8960" y="3842"/>
                    <a:pt x="8966" y="2992"/>
                  </a:cubicBezTo>
                  <a:lnTo>
                    <a:pt x="7330" y="2992"/>
                  </a:lnTo>
                  <a:close/>
                  <a:moveTo>
                    <a:pt x="9327" y="2992"/>
                  </a:moveTo>
                  <a:lnTo>
                    <a:pt x="9327" y="3360"/>
                  </a:lnTo>
                  <a:cubicBezTo>
                    <a:pt x="9437" y="3493"/>
                    <a:pt x="9453" y="3662"/>
                    <a:pt x="9453" y="4296"/>
                  </a:cubicBezTo>
                  <a:lnTo>
                    <a:pt x="9453" y="13367"/>
                  </a:lnTo>
                  <a:cubicBezTo>
                    <a:pt x="9453" y="14001"/>
                    <a:pt x="9437" y="14170"/>
                    <a:pt x="9327" y="14303"/>
                  </a:cubicBezTo>
                  <a:lnTo>
                    <a:pt x="9327" y="14667"/>
                  </a:lnTo>
                  <a:lnTo>
                    <a:pt x="10909" y="14667"/>
                  </a:lnTo>
                  <a:cubicBezTo>
                    <a:pt x="10903" y="13766"/>
                    <a:pt x="10903" y="12852"/>
                    <a:pt x="10909" y="11952"/>
                  </a:cubicBezTo>
                  <a:lnTo>
                    <a:pt x="10771" y="11952"/>
                  </a:lnTo>
                  <a:lnTo>
                    <a:pt x="10752" y="12383"/>
                  </a:lnTo>
                  <a:cubicBezTo>
                    <a:pt x="10689" y="13834"/>
                    <a:pt x="10614" y="13935"/>
                    <a:pt x="10329" y="13935"/>
                  </a:cubicBezTo>
                  <a:lnTo>
                    <a:pt x="10266" y="13935"/>
                  </a:lnTo>
                  <a:cubicBezTo>
                    <a:pt x="9977" y="13935"/>
                    <a:pt x="9924" y="13699"/>
                    <a:pt x="9924" y="12999"/>
                  </a:cubicBezTo>
                  <a:lnTo>
                    <a:pt x="9924" y="8645"/>
                  </a:lnTo>
                  <a:lnTo>
                    <a:pt x="10216" y="8645"/>
                  </a:lnTo>
                  <a:cubicBezTo>
                    <a:pt x="10338" y="8645"/>
                    <a:pt x="10529" y="8715"/>
                    <a:pt x="10604" y="8999"/>
                  </a:cubicBezTo>
                  <a:lnTo>
                    <a:pt x="10604" y="7530"/>
                  </a:lnTo>
                  <a:cubicBezTo>
                    <a:pt x="10529" y="7813"/>
                    <a:pt x="10338" y="7879"/>
                    <a:pt x="10216" y="7879"/>
                  </a:cubicBezTo>
                  <a:lnTo>
                    <a:pt x="9924" y="7879"/>
                  </a:lnTo>
                  <a:lnTo>
                    <a:pt x="9924" y="4262"/>
                  </a:lnTo>
                  <a:cubicBezTo>
                    <a:pt x="9924" y="3862"/>
                    <a:pt x="9939" y="3728"/>
                    <a:pt x="10033" y="3728"/>
                  </a:cubicBezTo>
                  <a:cubicBezTo>
                    <a:pt x="10033" y="3728"/>
                    <a:pt x="10279" y="3728"/>
                    <a:pt x="10279" y="3728"/>
                  </a:cubicBezTo>
                  <a:cubicBezTo>
                    <a:pt x="10564" y="3728"/>
                    <a:pt x="10642" y="3842"/>
                    <a:pt x="10711" y="5042"/>
                  </a:cubicBezTo>
                  <a:lnTo>
                    <a:pt x="10739" y="5527"/>
                  </a:lnTo>
                  <a:lnTo>
                    <a:pt x="10859" y="5527"/>
                  </a:lnTo>
                  <a:cubicBezTo>
                    <a:pt x="10853" y="4677"/>
                    <a:pt x="10853" y="3842"/>
                    <a:pt x="10859" y="2992"/>
                  </a:cubicBezTo>
                  <a:lnTo>
                    <a:pt x="9327" y="2992"/>
                  </a:lnTo>
                  <a:close/>
                  <a:moveTo>
                    <a:pt x="11192" y="2992"/>
                  </a:moveTo>
                  <a:lnTo>
                    <a:pt x="11192" y="3360"/>
                  </a:lnTo>
                  <a:cubicBezTo>
                    <a:pt x="11302" y="3493"/>
                    <a:pt x="11317" y="3662"/>
                    <a:pt x="11317" y="4296"/>
                  </a:cubicBezTo>
                  <a:lnTo>
                    <a:pt x="11317" y="13367"/>
                  </a:lnTo>
                  <a:cubicBezTo>
                    <a:pt x="11317" y="14001"/>
                    <a:pt x="11302" y="14170"/>
                    <a:pt x="11192" y="14303"/>
                  </a:cubicBezTo>
                  <a:lnTo>
                    <a:pt x="11192" y="14667"/>
                  </a:lnTo>
                  <a:cubicBezTo>
                    <a:pt x="11192" y="14667"/>
                    <a:pt x="11914" y="14667"/>
                    <a:pt x="11914" y="14667"/>
                  </a:cubicBezTo>
                  <a:lnTo>
                    <a:pt x="11914" y="14303"/>
                  </a:lnTo>
                  <a:cubicBezTo>
                    <a:pt x="11804" y="14170"/>
                    <a:pt x="11788" y="14001"/>
                    <a:pt x="11788" y="13367"/>
                  </a:cubicBezTo>
                  <a:lnTo>
                    <a:pt x="11788" y="10046"/>
                  </a:lnTo>
                  <a:lnTo>
                    <a:pt x="12008" y="10046"/>
                  </a:lnTo>
                  <a:cubicBezTo>
                    <a:pt x="12538" y="10046"/>
                    <a:pt x="12865" y="9199"/>
                    <a:pt x="12865" y="6347"/>
                  </a:cubicBezTo>
                  <a:cubicBezTo>
                    <a:pt x="12865" y="3545"/>
                    <a:pt x="12538" y="2992"/>
                    <a:pt x="12102" y="2992"/>
                  </a:cubicBezTo>
                  <a:lnTo>
                    <a:pt x="11192" y="2992"/>
                  </a:lnTo>
                  <a:close/>
                  <a:moveTo>
                    <a:pt x="13063" y="2992"/>
                  </a:moveTo>
                  <a:lnTo>
                    <a:pt x="13063" y="3360"/>
                  </a:lnTo>
                  <a:cubicBezTo>
                    <a:pt x="13172" y="3493"/>
                    <a:pt x="13188" y="3662"/>
                    <a:pt x="13188" y="4296"/>
                  </a:cubicBezTo>
                  <a:lnTo>
                    <a:pt x="13188" y="13367"/>
                  </a:lnTo>
                  <a:cubicBezTo>
                    <a:pt x="13188" y="14001"/>
                    <a:pt x="13172" y="14170"/>
                    <a:pt x="13063" y="14303"/>
                  </a:cubicBezTo>
                  <a:lnTo>
                    <a:pt x="13063" y="14667"/>
                  </a:lnTo>
                  <a:lnTo>
                    <a:pt x="13941" y="14667"/>
                  </a:lnTo>
                  <a:cubicBezTo>
                    <a:pt x="14478" y="14667"/>
                    <a:pt x="14811" y="13899"/>
                    <a:pt x="14811" y="10764"/>
                  </a:cubicBezTo>
                  <a:cubicBezTo>
                    <a:pt x="14811" y="7545"/>
                    <a:pt x="14384" y="7181"/>
                    <a:pt x="13782" y="7181"/>
                  </a:cubicBezTo>
                  <a:lnTo>
                    <a:pt x="13658" y="7181"/>
                  </a:lnTo>
                  <a:lnTo>
                    <a:pt x="13658" y="4412"/>
                  </a:lnTo>
                  <a:cubicBezTo>
                    <a:pt x="13658" y="3912"/>
                    <a:pt x="13677" y="3728"/>
                    <a:pt x="13815" y="3728"/>
                  </a:cubicBezTo>
                  <a:cubicBezTo>
                    <a:pt x="13815" y="3728"/>
                    <a:pt x="14117" y="3728"/>
                    <a:pt x="14117" y="3728"/>
                  </a:cubicBezTo>
                  <a:cubicBezTo>
                    <a:pt x="14403" y="3728"/>
                    <a:pt x="14481" y="3842"/>
                    <a:pt x="14550" y="5042"/>
                  </a:cubicBezTo>
                  <a:lnTo>
                    <a:pt x="14578" y="5527"/>
                  </a:lnTo>
                  <a:lnTo>
                    <a:pt x="14698" y="5527"/>
                  </a:lnTo>
                  <a:cubicBezTo>
                    <a:pt x="14692" y="4677"/>
                    <a:pt x="14692" y="3842"/>
                    <a:pt x="14698" y="2992"/>
                  </a:cubicBezTo>
                  <a:lnTo>
                    <a:pt x="13063" y="2992"/>
                  </a:lnTo>
                  <a:close/>
                  <a:moveTo>
                    <a:pt x="15564" y="2992"/>
                  </a:moveTo>
                  <a:lnTo>
                    <a:pt x="15564" y="3360"/>
                  </a:lnTo>
                  <a:cubicBezTo>
                    <a:pt x="15677" y="3493"/>
                    <a:pt x="15690" y="3810"/>
                    <a:pt x="15690" y="4044"/>
                  </a:cubicBezTo>
                  <a:cubicBezTo>
                    <a:pt x="15690" y="4377"/>
                    <a:pt x="15674" y="4746"/>
                    <a:pt x="15583" y="5930"/>
                  </a:cubicBezTo>
                  <a:lnTo>
                    <a:pt x="15178" y="11234"/>
                  </a:lnTo>
                  <a:cubicBezTo>
                    <a:pt x="15027" y="13185"/>
                    <a:pt x="14927" y="14216"/>
                    <a:pt x="14874" y="14667"/>
                  </a:cubicBezTo>
                  <a:lnTo>
                    <a:pt x="15273" y="14667"/>
                  </a:lnTo>
                  <a:cubicBezTo>
                    <a:pt x="15276" y="14400"/>
                    <a:pt x="15294" y="13898"/>
                    <a:pt x="15319" y="13232"/>
                  </a:cubicBezTo>
                  <a:cubicBezTo>
                    <a:pt x="15347" y="12564"/>
                    <a:pt x="15401" y="11616"/>
                    <a:pt x="15473" y="10448"/>
                  </a:cubicBezTo>
                  <a:lnTo>
                    <a:pt x="16170" y="10448"/>
                  </a:lnTo>
                  <a:lnTo>
                    <a:pt x="16265" y="11932"/>
                  </a:lnTo>
                  <a:cubicBezTo>
                    <a:pt x="16324" y="12866"/>
                    <a:pt x="16393" y="14033"/>
                    <a:pt x="16411" y="14667"/>
                  </a:cubicBezTo>
                  <a:cubicBezTo>
                    <a:pt x="16411" y="14667"/>
                    <a:pt x="16971" y="14667"/>
                    <a:pt x="16971" y="14667"/>
                  </a:cubicBezTo>
                  <a:cubicBezTo>
                    <a:pt x="16924" y="14250"/>
                    <a:pt x="16826" y="13082"/>
                    <a:pt x="16735" y="11714"/>
                  </a:cubicBezTo>
                  <a:lnTo>
                    <a:pt x="16274" y="4727"/>
                  </a:lnTo>
                  <a:cubicBezTo>
                    <a:pt x="16208" y="3743"/>
                    <a:pt x="16201" y="3342"/>
                    <a:pt x="16192" y="2992"/>
                  </a:cubicBezTo>
                  <a:lnTo>
                    <a:pt x="15564" y="2992"/>
                  </a:lnTo>
                  <a:close/>
                  <a:moveTo>
                    <a:pt x="17140" y="2992"/>
                  </a:moveTo>
                  <a:lnTo>
                    <a:pt x="17140" y="3360"/>
                  </a:lnTo>
                  <a:cubicBezTo>
                    <a:pt x="17250" y="3493"/>
                    <a:pt x="17266" y="3662"/>
                    <a:pt x="17266" y="4296"/>
                  </a:cubicBezTo>
                  <a:lnTo>
                    <a:pt x="17266" y="13367"/>
                  </a:lnTo>
                  <a:cubicBezTo>
                    <a:pt x="17266" y="14001"/>
                    <a:pt x="17250" y="14170"/>
                    <a:pt x="17140" y="14303"/>
                  </a:cubicBezTo>
                  <a:lnTo>
                    <a:pt x="17140" y="14667"/>
                  </a:lnTo>
                  <a:lnTo>
                    <a:pt x="17861" y="14667"/>
                  </a:lnTo>
                  <a:lnTo>
                    <a:pt x="17861" y="14303"/>
                  </a:lnTo>
                  <a:cubicBezTo>
                    <a:pt x="17752" y="14170"/>
                    <a:pt x="17736" y="14001"/>
                    <a:pt x="17736" y="13367"/>
                  </a:cubicBezTo>
                  <a:lnTo>
                    <a:pt x="17736" y="8645"/>
                  </a:lnTo>
                  <a:lnTo>
                    <a:pt x="18584" y="8645"/>
                  </a:lnTo>
                  <a:cubicBezTo>
                    <a:pt x="18584" y="8645"/>
                    <a:pt x="18584" y="13367"/>
                    <a:pt x="18584" y="13367"/>
                  </a:cubicBezTo>
                  <a:cubicBezTo>
                    <a:pt x="18584" y="14001"/>
                    <a:pt x="18568" y="14170"/>
                    <a:pt x="18458" y="14303"/>
                  </a:cubicBezTo>
                  <a:lnTo>
                    <a:pt x="18458" y="14667"/>
                  </a:lnTo>
                  <a:lnTo>
                    <a:pt x="19180" y="14667"/>
                  </a:lnTo>
                  <a:lnTo>
                    <a:pt x="19180" y="14303"/>
                  </a:lnTo>
                  <a:cubicBezTo>
                    <a:pt x="19070" y="14170"/>
                    <a:pt x="19055" y="14001"/>
                    <a:pt x="19055" y="13367"/>
                  </a:cubicBezTo>
                  <a:lnTo>
                    <a:pt x="19055" y="4296"/>
                  </a:lnTo>
                  <a:cubicBezTo>
                    <a:pt x="19055" y="3662"/>
                    <a:pt x="19070" y="3493"/>
                    <a:pt x="19180" y="3360"/>
                  </a:cubicBezTo>
                  <a:lnTo>
                    <a:pt x="19180" y="2992"/>
                  </a:lnTo>
                  <a:lnTo>
                    <a:pt x="18458" y="2992"/>
                  </a:lnTo>
                  <a:lnTo>
                    <a:pt x="18458" y="3360"/>
                  </a:lnTo>
                  <a:cubicBezTo>
                    <a:pt x="18568" y="3493"/>
                    <a:pt x="18584" y="3662"/>
                    <a:pt x="18584" y="4296"/>
                  </a:cubicBezTo>
                  <a:lnTo>
                    <a:pt x="18584" y="7879"/>
                  </a:lnTo>
                  <a:lnTo>
                    <a:pt x="17736" y="7879"/>
                  </a:lnTo>
                  <a:lnTo>
                    <a:pt x="17736" y="4296"/>
                  </a:lnTo>
                  <a:cubicBezTo>
                    <a:pt x="17736" y="3662"/>
                    <a:pt x="17752" y="3493"/>
                    <a:pt x="17861" y="3360"/>
                  </a:cubicBezTo>
                  <a:lnTo>
                    <a:pt x="17861" y="2992"/>
                  </a:lnTo>
                  <a:lnTo>
                    <a:pt x="17140" y="2992"/>
                  </a:lnTo>
                  <a:close/>
                  <a:moveTo>
                    <a:pt x="19529" y="2992"/>
                  </a:moveTo>
                  <a:lnTo>
                    <a:pt x="19529" y="3360"/>
                  </a:lnTo>
                  <a:cubicBezTo>
                    <a:pt x="19638" y="3493"/>
                    <a:pt x="19655" y="3662"/>
                    <a:pt x="19655" y="4296"/>
                  </a:cubicBezTo>
                  <a:cubicBezTo>
                    <a:pt x="19655" y="4296"/>
                    <a:pt x="19655" y="13367"/>
                    <a:pt x="19655" y="13367"/>
                  </a:cubicBezTo>
                  <a:cubicBezTo>
                    <a:pt x="19655" y="14001"/>
                    <a:pt x="19638" y="14170"/>
                    <a:pt x="19529" y="14303"/>
                  </a:cubicBezTo>
                  <a:lnTo>
                    <a:pt x="19529" y="14667"/>
                  </a:lnTo>
                  <a:lnTo>
                    <a:pt x="20250" y="14667"/>
                  </a:lnTo>
                  <a:lnTo>
                    <a:pt x="20250" y="14303"/>
                  </a:lnTo>
                  <a:cubicBezTo>
                    <a:pt x="20141" y="14170"/>
                    <a:pt x="20125" y="14001"/>
                    <a:pt x="20125" y="13367"/>
                  </a:cubicBezTo>
                  <a:lnTo>
                    <a:pt x="20125" y="4296"/>
                  </a:lnTo>
                  <a:cubicBezTo>
                    <a:pt x="20125" y="3662"/>
                    <a:pt x="20141" y="3493"/>
                    <a:pt x="20250" y="3360"/>
                  </a:cubicBezTo>
                  <a:lnTo>
                    <a:pt x="20250" y="2992"/>
                  </a:lnTo>
                  <a:lnTo>
                    <a:pt x="19529" y="2992"/>
                  </a:lnTo>
                  <a:close/>
                  <a:moveTo>
                    <a:pt x="20906" y="2992"/>
                  </a:moveTo>
                  <a:cubicBezTo>
                    <a:pt x="20847" y="3792"/>
                    <a:pt x="20624" y="5376"/>
                    <a:pt x="20451" y="6560"/>
                  </a:cubicBezTo>
                  <a:lnTo>
                    <a:pt x="20163" y="8548"/>
                  </a:lnTo>
                  <a:lnTo>
                    <a:pt x="20496" y="11200"/>
                  </a:lnTo>
                  <a:cubicBezTo>
                    <a:pt x="20725" y="13035"/>
                    <a:pt x="20803" y="14050"/>
                    <a:pt x="20856" y="14667"/>
                  </a:cubicBezTo>
                  <a:lnTo>
                    <a:pt x="21595" y="14667"/>
                  </a:lnTo>
                  <a:cubicBezTo>
                    <a:pt x="21334" y="13266"/>
                    <a:pt x="20975" y="10698"/>
                    <a:pt x="20822" y="9547"/>
                  </a:cubicBezTo>
                  <a:cubicBezTo>
                    <a:pt x="20822" y="9547"/>
                    <a:pt x="20536" y="7394"/>
                    <a:pt x="20536" y="7394"/>
                  </a:cubicBezTo>
                  <a:lnTo>
                    <a:pt x="20765" y="6095"/>
                  </a:lnTo>
                  <a:cubicBezTo>
                    <a:pt x="20866" y="5511"/>
                    <a:pt x="21214" y="3645"/>
                    <a:pt x="21421" y="3011"/>
                  </a:cubicBezTo>
                  <a:lnTo>
                    <a:pt x="21421" y="2992"/>
                  </a:lnTo>
                  <a:lnTo>
                    <a:pt x="20906" y="2992"/>
                  </a:lnTo>
                  <a:close/>
                  <a:moveTo>
                    <a:pt x="3744" y="3185"/>
                  </a:moveTo>
                  <a:cubicBezTo>
                    <a:pt x="3744" y="3185"/>
                    <a:pt x="1286" y="10701"/>
                    <a:pt x="1286" y="10701"/>
                  </a:cubicBezTo>
                  <a:lnTo>
                    <a:pt x="93" y="7055"/>
                  </a:lnTo>
                  <a:cubicBezTo>
                    <a:pt x="70" y="7458"/>
                    <a:pt x="50" y="7874"/>
                    <a:pt x="36" y="8296"/>
                  </a:cubicBezTo>
                  <a:lnTo>
                    <a:pt x="1286" y="12112"/>
                  </a:lnTo>
                  <a:lnTo>
                    <a:pt x="3882" y="4179"/>
                  </a:lnTo>
                  <a:cubicBezTo>
                    <a:pt x="3839" y="3835"/>
                    <a:pt x="3793" y="3502"/>
                    <a:pt x="3744" y="3185"/>
                  </a:cubicBezTo>
                  <a:close/>
                  <a:moveTo>
                    <a:pt x="11926" y="3728"/>
                  </a:moveTo>
                  <a:lnTo>
                    <a:pt x="11977" y="3728"/>
                  </a:lnTo>
                  <a:cubicBezTo>
                    <a:pt x="12272" y="3728"/>
                    <a:pt x="12372" y="4710"/>
                    <a:pt x="12372" y="6245"/>
                  </a:cubicBezTo>
                  <a:cubicBezTo>
                    <a:pt x="12372" y="8063"/>
                    <a:pt x="12302" y="9314"/>
                    <a:pt x="12010" y="9314"/>
                  </a:cubicBezTo>
                  <a:cubicBezTo>
                    <a:pt x="12010" y="9314"/>
                    <a:pt x="11788" y="9314"/>
                    <a:pt x="11788" y="9314"/>
                  </a:cubicBezTo>
                  <a:lnTo>
                    <a:pt x="11788" y="4359"/>
                  </a:lnTo>
                  <a:cubicBezTo>
                    <a:pt x="11788" y="3808"/>
                    <a:pt x="11832" y="3728"/>
                    <a:pt x="11926" y="3728"/>
                  </a:cubicBezTo>
                  <a:close/>
                  <a:moveTo>
                    <a:pt x="15827" y="4960"/>
                  </a:moveTo>
                  <a:lnTo>
                    <a:pt x="16123" y="9663"/>
                  </a:lnTo>
                  <a:cubicBezTo>
                    <a:pt x="16123" y="9663"/>
                    <a:pt x="15524" y="9663"/>
                    <a:pt x="15524" y="9663"/>
                  </a:cubicBezTo>
                  <a:lnTo>
                    <a:pt x="15827" y="4960"/>
                  </a:lnTo>
                  <a:close/>
                  <a:moveTo>
                    <a:pt x="3999" y="5236"/>
                  </a:moveTo>
                  <a:lnTo>
                    <a:pt x="1286" y="13527"/>
                  </a:lnTo>
                  <a:lnTo>
                    <a:pt x="5" y="9615"/>
                  </a:lnTo>
                  <a:cubicBezTo>
                    <a:pt x="1" y="9862"/>
                    <a:pt x="0" y="10108"/>
                    <a:pt x="0" y="10361"/>
                  </a:cubicBezTo>
                  <a:cubicBezTo>
                    <a:pt x="0" y="16568"/>
                    <a:pt x="947" y="21600"/>
                    <a:pt x="2115" y="21600"/>
                  </a:cubicBezTo>
                  <a:cubicBezTo>
                    <a:pt x="3283" y="21600"/>
                    <a:pt x="4230" y="16568"/>
                    <a:pt x="4230" y="10361"/>
                  </a:cubicBezTo>
                  <a:cubicBezTo>
                    <a:pt x="4230" y="8514"/>
                    <a:pt x="4147" y="6773"/>
                    <a:pt x="3999" y="5236"/>
                  </a:cubicBezTo>
                  <a:close/>
                  <a:moveTo>
                    <a:pt x="7927" y="7913"/>
                  </a:moveTo>
                  <a:lnTo>
                    <a:pt x="8119" y="7913"/>
                  </a:lnTo>
                  <a:cubicBezTo>
                    <a:pt x="8489" y="7913"/>
                    <a:pt x="8586" y="8979"/>
                    <a:pt x="8586" y="10880"/>
                  </a:cubicBezTo>
                  <a:cubicBezTo>
                    <a:pt x="8586" y="12915"/>
                    <a:pt x="8474" y="13935"/>
                    <a:pt x="8188" y="13935"/>
                  </a:cubicBezTo>
                  <a:cubicBezTo>
                    <a:pt x="8188" y="13935"/>
                    <a:pt x="8121" y="13935"/>
                    <a:pt x="8121" y="13935"/>
                  </a:cubicBezTo>
                  <a:cubicBezTo>
                    <a:pt x="7964" y="13935"/>
                    <a:pt x="7927" y="13667"/>
                    <a:pt x="7927" y="12916"/>
                  </a:cubicBezTo>
                  <a:lnTo>
                    <a:pt x="7927" y="7913"/>
                  </a:lnTo>
                  <a:close/>
                  <a:moveTo>
                    <a:pt x="13658" y="7913"/>
                  </a:moveTo>
                  <a:lnTo>
                    <a:pt x="13850" y="7913"/>
                  </a:lnTo>
                  <a:cubicBezTo>
                    <a:pt x="14220" y="7913"/>
                    <a:pt x="14318" y="8979"/>
                    <a:pt x="14318" y="10880"/>
                  </a:cubicBezTo>
                  <a:cubicBezTo>
                    <a:pt x="14318" y="12915"/>
                    <a:pt x="14205" y="13935"/>
                    <a:pt x="13919" y="13935"/>
                  </a:cubicBezTo>
                  <a:cubicBezTo>
                    <a:pt x="13919" y="13935"/>
                    <a:pt x="13854" y="13935"/>
                    <a:pt x="13854" y="13935"/>
                  </a:cubicBezTo>
                  <a:cubicBezTo>
                    <a:pt x="13697" y="13935"/>
                    <a:pt x="13658" y="13667"/>
                    <a:pt x="13658" y="12916"/>
                  </a:cubicBezTo>
                  <a:lnTo>
                    <a:pt x="13658" y="7913"/>
                  </a:lnTo>
                  <a:close/>
                  <a:moveTo>
                    <a:pt x="5519" y="17532"/>
                  </a:moveTo>
                  <a:lnTo>
                    <a:pt x="5519" y="18701"/>
                  </a:lnTo>
                  <a:lnTo>
                    <a:pt x="21600" y="18701"/>
                  </a:lnTo>
                  <a:cubicBezTo>
                    <a:pt x="21600" y="18701"/>
                    <a:pt x="21600" y="17532"/>
                    <a:pt x="21600" y="17532"/>
                  </a:cubicBezTo>
                  <a:lnTo>
                    <a:pt x="5519" y="17532"/>
                  </a:ln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4267"/>
            </a:p>
          </p:txBody>
        </p: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7E26C506-4CE2-0F4E-BDCE-3B687EBB01A9}"/>
                </a:ext>
              </a:extLst>
            </p:cNvPr>
            <p:cNvCxnSpPr/>
            <p:nvPr userDrawn="1"/>
          </p:nvCxnSpPr>
          <p:spPr>
            <a:xfrm>
              <a:off x="11258331" y="278908"/>
              <a:ext cx="0" cy="280259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30003C4-FA2E-1B41-A936-CA9EE3C36F8E}"/>
              </a:ext>
            </a:extLst>
          </p:cNvPr>
          <p:cNvPicPr>
            <a:picLocks noChangeAspect="1"/>
          </p:cNvPicPr>
          <p:nvPr userDrawn="1"/>
        </p:nvPicPr>
        <p:blipFill rotWithShape="1">
          <a:blip/>
          <a:srcRect l="-5461" t="-29787" r="-6636" b="-30964"/>
          <a:stretch/>
        </p:blipFill>
        <p:spPr>
          <a:xfrm>
            <a:off x="1" y="0"/>
            <a:ext cx="835403" cy="1243725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18" name="Rectangle 2">
            <a:extLst>
              <a:ext uri="{FF2B5EF4-FFF2-40B4-BE49-F238E27FC236}">
                <a16:creationId xmlns:a16="http://schemas.microsoft.com/office/drawing/2014/main" id="{09E1F208-A94C-4E42-BE97-F5FF1407B70C}"/>
              </a:ext>
            </a:extLst>
          </p:cNvPr>
          <p:cNvSpPr/>
          <p:nvPr userDrawn="1"/>
        </p:nvSpPr>
        <p:spPr>
          <a:xfrm>
            <a:off x="0" y="9651199"/>
            <a:ext cx="17340263" cy="1777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</p:spTree>
    <p:extLst>
      <p:ext uri="{BB962C8B-B14F-4D97-AF65-F5344CB8AC3E}">
        <p14:creationId xmlns:p14="http://schemas.microsoft.com/office/powerpoint/2010/main" val="271578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01B2C1-F7D7-42BD-88F5-F63F24524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169E17-9E36-4547-992F-83B07F5C2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F17B6E-F2C5-4B55-A45D-73FE49AEE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B8CA-EE25-4C56-99D3-53B0CCFF62CE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3C8AB2-D61A-4DB9-9BEC-83F347C4D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5947C9-6FF9-46DE-8B4F-89697201D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C835-41CA-4DE3-9E00-8441B2D8E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888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0520" y="3029939"/>
            <a:ext cx="14739224" cy="209070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01040" y="5527040"/>
            <a:ext cx="12138184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66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733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600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467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334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201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068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935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17.01.2025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740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17.01.2025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04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9761" y="6267593"/>
            <a:ext cx="14739224" cy="1937173"/>
          </a:xfrm>
        </p:spPr>
        <p:txBody>
          <a:bodyPr anchor="t"/>
          <a:lstStyle>
            <a:lvl1pPr algn="l">
              <a:defRPr sz="7585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9761" y="4133992"/>
            <a:ext cx="14739224" cy="2133599"/>
          </a:xfrm>
        </p:spPr>
        <p:txBody>
          <a:bodyPr anchor="b"/>
          <a:lstStyle>
            <a:lvl1pPr marL="0" indent="0">
              <a:buNone/>
              <a:defRPr sz="3793">
                <a:solidFill>
                  <a:schemeClr val="tx1">
                    <a:tint val="75000"/>
                  </a:schemeClr>
                </a:solidFill>
              </a:defRPr>
            </a:lvl1pPr>
            <a:lvl2pPr marL="866988" indent="0">
              <a:buNone/>
              <a:defRPr sz="3413">
                <a:solidFill>
                  <a:schemeClr val="tx1">
                    <a:tint val="75000"/>
                  </a:schemeClr>
                </a:solidFill>
              </a:defRPr>
            </a:lvl2pPr>
            <a:lvl3pPr marL="1733977" indent="0">
              <a:buNone/>
              <a:defRPr sz="3034">
                <a:solidFill>
                  <a:schemeClr val="tx1">
                    <a:tint val="75000"/>
                  </a:schemeClr>
                </a:solidFill>
              </a:defRPr>
            </a:lvl3pPr>
            <a:lvl4pPr marL="2600965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4pPr>
            <a:lvl5pPr marL="3467953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5pPr>
            <a:lvl6pPr marL="4334942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6pPr>
            <a:lvl7pPr marL="5201930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7pPr>
            <a:lvl8pPr marL="6068919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8pPr>
            <a:lvl9pPr marL="6935907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17.01.2025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852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67013" y="2275842"/>
            <a:ext cx="7658616" cy="6436925"/>
          </a:xfrm>
        </p:spPr>
        <p:txBody>
          <a:bodyPr/>
          <a:lstStyle>
            <a:lvl1pPr>
              <a:defRPr sz="5310"/>
            </a:lvl1pPr>
            <a:lvl2pPr>
              <a:defRPr sz="4551"/>
            </a:lvl2pPr>
            <a:lvl3pPr>
              <a:defRPr sz="3793"/>
            </a:lvl3pPr>
            <a:lvl4pPr>
              <a:defRPr sz="3413"/>
            </a:lvl4pPr>
            <a:lvl5pPr>
              <a:defRPr sz="3413"/>
            </a:lvl5pPr>
            <a:lvl6pPr>
              <a:defRPr sz="3413"/>
            </a:lvl6pPr>
            <a:lvl7pPr>
              <a:defRPr sz="3413"/>
            </a:lvl7pPr>
            <a:lvl8pPr>
              <a:defRPr sz="3413"/>
            </a:lvl8pPr>
            <a:lvl9pPr>
              <a:defRPr sz="341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814634" y="2275842"/>
            <a:ext cx="7658616" cy="6436925"/>
          </a:xfrm>
        </p:spPr>
        <p:txBody>
          <a:bodyPr/>
          <a:lstStyle>
            <a:lvl1pPr>
              <a:defRPr sz="5310"/>
            </a:lvl1pPr>
            <a:lvl2pPr>
              <a:defRPr sz="4551"/>
            </a:lvl2pPr>
            <a:lvl3pPr>
              <a:defRPr sz="3793"/>
            </a:lvl3pPr>
            <a:lvl4pPr>
              <a:defRPr sz="3413"/>
            </a:lvl4pPr>
            <a:lvl5pPr>
              <a:defRPr sz="3413"/>
            </a:lvl5pPr>
            <a:lvl6pPr>
              <a:defRPr sz="3413"/>
            </a:lvl6pPr>
            <a:lvl7pPr>
              <a:defRPr sz="3413"/>
            </a:lvl7pPr>
            <a:lvl8pPr>
              <a:defRPr sz="3413"/>
            </a:lvl8pPr>
            <a:lvl9pPr>
              <a:defRPr sz="341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17.01.2025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7871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7013" y="2183272"/>
            <a:ext cx="7661628" cy="909885"/>
          </a:xfrm>
        </p:spPr>
        <p:txBody>
          <a:bodyPr anchor="b"/>
          <a:lstStyle>
            <a:lvl1pPr marL="0" indent="0">
              <a:buNone/>
              <a:defRPr sz="4551" b="1"/>
            </a:lvl1pPr>
            <a:lvl2pPr marL="866988" indent="0">
              <a:buNone/>
              <a:defRPr sz="3793" b="1"/>
            </a:lvl2pPr>
            <a:lvl3pPr marL="1733977" indent="0">
              <a:buNone/>
              <a:defRPr sz="3413" b="1"/>
            </a:lvl3pPr>
            <a:lvl4pPr marL="2600965" indent="0">
              <a:buNone/>
              <a:defRPr sz="3034" b="1"/>
            </a:lvl4pPr>
            <a:lvl5pPr marL="3467953" indent="0">
              <a:buNone/>
              <a:defRPr sz="3034" b="1"/>
            </a:lvl5pPr>
            <a:lvl6pPr marL="4334942" indent="0">
              <a:buNone/>
              <a:defRPr sz="3034" b="1"/>
            </a:lvl6pPr>
            <a:lvl7pPr marL="5201930" indent="0">
              <a:buNone/>
              <a:defRPr sz="3034" b="1"/>
            </a:lvl7pPr>
            <a:lvl8pPr marL="6068919" indent="0">
              <a:buNone/>
              <a:defRPr sz="3034" b="1"/>
            </a:lvl8pPr>
            <a:lvl9pPr marL="6935907" indent="0">
              <a:buNone/>
              <a:defRPr sz="303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67013" y="3093155"/>
            <a:ext cx="7661628" cy="5619610"/>
          </a:xfrm>
        </p:spPr>
        <p:txBody>
          <a:bodyPr/>
          <a:lstStyle>
            <a:lvl1pPr>
              <a:defRPr sz="4551"/>
            </a:lvl1pPr>
            <a:lvl2pPr>
              <a:defRPr sz="3793"/>
            </a:lvl2pPr>
            <a:lvl3pPr>
              <a:defRPr sz="3413"/>
            </a:lvl3pPr>
            <a:lvl4pPr>
              <a:defRPr sz="3034"/>
            </a:lvl4pPr>
            <a:lvl5pPr>
              <a:defRPr sz="3034"/>
            </a:lvl5pPr>
            <a:lvl6pPr>
              <a:defRPr sz="3034"/>
            </a:lvl6pPr>
            <a:lvl7pPr>
              <a:defRPr sz="3034"/>
            </a:lvl7pPr>
            <a:lvl8pPr>
              <a:defRPr sz="3034"/>
            </a:lvl8pPr>
            <a:lvl9pPr>
              <a:defRPr sz="303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808616" y="2183272"/>
            <a:ext cx="7664637" cy="909885"/>
          </a:xfrm>
        </p:spPr>
        <p:txBody>
          <a:bodyPr anchor="b"/>
          <a:lstStyle>
            <a:lvl1pPr marL="0" indent="0">
              <a:buNone/>
              <a:defRPr sz="4551" b="1"/>
            </a:lvl1pPr>
            <a:lvl2pPr marL="866988" indent="0">
              <a:buNone/>
              <a:defRPr sz="3793" b="1"/>
            </a:lvl2pPr>
            <a:lvl3pPr marL="1733977" indent="0">
              <a:buNone/>
              <a:defRPr sz="3413" b="1"/>
            </a:lvl3pPr>
            <a:lvl4pPr marL="2600965" indent="0">
              <a:buNone/>
              <a:defRPr sz="3034" b="1"/>
            </a:lvl4pPr>
            <a:lvl5pPr marL="3467953" indent="0">
              <a:buNone/>
              <a:defRPr sz="3034" b="1"/>
            </a:lvl5pPr>
            <a:lvl6pPr marL="4334942" indent="0">
              <a:buNone/>
              <a:defRPr sz="3034" b="1"/>
            </a:lvl6pPr>
            <a:lvl7pPr marL="5201930" indent="0">
              <a:buNone/>
              <a:defRPr sz="3034" b="1"/>
            </a:lvl7pPr>
            <a:lvl8pPr marL="6068919" indent="0">
              <a:buNone/>
              <a:defRPr sz="3034" b="1"/>
            </a:lvl8pPr>
            <a:lvl9pPr marL="6935907" indent="0">
              <a:buNone/>
              <a:defRPr sz="303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808616" y="3093155"/>
            <a:ext cx="7664637" cy="5619610"/>
          </a:xfrm>
        </p:spPr>
        <p:txBody>
          <a:bodyPr/>
          <a:lstStyle>
            <a:lvl1pPr>
              <a:defRPr sz="4551"/>
            </a:lvl1pPr>
            <a:lvl2pPr>
              <a:defRPr sz="3793"/>
            </a:lvl2pPr>
            <a:lvl3pPr>
              <a:defRPr sz="3413"/>
            </a:lvl3pPr>
            <a:lvl4pPr>
              <a:defRPr sz="3034"/>
            </a:lvl4pPr>
            <a:lvl5pPr>
              <a:defRPr sz="3034"/>
            </a:lvl5pPr>
            <a:lvl6pPr>
              <a:defRPr sz="3034"/>
            </a:lvl6pPr>
            <a:lvl7pPr>
              <a:defRPr sz="3034"/>
            </a:lvl7pPr>
            <a:lvl8pPr>
              <a:defRPr sz="3034"/>
            </a:lvl8pPr>
            <a:lvl9pPr>
              <a:defRPr sz="303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17.01.2025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155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17.01.2025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745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693385" y="3225800"/>
            <a:ext cx="13953493" cy="33020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17.01.2025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8961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7016" y="388337"/>
            <a:ext cx="5704827" cy="1652694"/>
          </a:xfrm>
        </p:spPr>
        <p:txBody>
          <a:bodyPr anchor="b"/>
          <a:lstStyle>
            <a:lvl1pPr algn="l">
              <a:defRPr sz="3793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9561" y="388340"/>
            <a:ext cx="9693689" cy="8324428"/>
          </a:xfrm>
        </p:spPr>
        <p:txBody>
          <a:bodyPr/>
          <a:lstStyle>
            <a:lvl1pPr>
              <a:defRPr sz="6068"/>
            </a:lvl1pPr>
            <a:lvl2pPr>
              <a:defRPr sz="5310"/>
            </a:lvl2pPr>
            <a:lvl3pPr>
              <a:defRPr sz="4551"/>
            </a:lvl3pPr>
            <a:lvl4pPr>
              <a:defRPr sz="3793"/>
            </a:lvl4pPr>
            <a:lvl5pPr>
              <a:defRPr sz="3793"/>
            </a:lvl5pPr>
            <a:lvl6pPr>
              <a:defRPr sz="3793"/>
            </a:lvl6pPr>
            <a:lvl7pPr>
              <a:defRPr sz="3793"/>
            </a:lvl7pPr>
            <a:lvl8pPr>
              <a:defRPr sz="3793"/>
            </a:lvl8pPr>
            <a:lvl9pPr>
              <a:defRPr sz="379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67016" y="2041034"/>
            <a:ext cx="5704827" cy="6671734"/>
          </a:xfrm>
        </p:spPr>
        <p:txBody>
          <a:bodyPr/>
          <a:lstStyle>
            <a:lvl1pPr marL="0" indent="0">
              <a:buNone/>
              <a:defRPr sz="2655"/>
            </a:lvl1pPr>
            <a:lvl2pPr marL="866988" indent="0">
              <a:buNone/>
              <a:defRPr sz="2276"/>
            </a:lvl2pPr>
            <a:lvl3pPr marL="1733977" indent="0">
              <a:buNone/>
              <a:defRPr sz="1896"/>
            </a:lvl3pPr>
            <a:lvl4pPr marL="2600965" indent="0">
              <a:buNone/>
              <a:defRPr sz="1707"/>
            </a:lvl4pPr>
            <a:lvl5pPr marL="3467953" indent="0">
              <a:buNone/>
              <a:defRPr sz="1707"/>
            </a:lvl5pPr>
            <a:lvl6pPr marL="4334942" indent="0">
              <a:buNone/>
              <a:defRPr sz="1707"/>
            </a:lvl6pPr>
            <a:lvl7pPr marL="5201930" indent="0">
              <a:buNone/>
              <a:defRPr sz="1707"/>
            </a:lvl7pPr>
            <a:lvl8pPr marL="6068919" indent="0">
              <a:buNone/>
              <a:defRPr sz="1707"/>
            </a:lvl8pPr>
            <a:lvl9pPr marL="6935907" indent="0">
              <a:buNone/>
              <a:defRPr sz="170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17.01.2025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265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8813" y="6827520"/>
            <a:ext cx="10404158" cy="806028"/>
          </a:xfrm>
        </p:spPr>
        <p:txBody>
          <a:bodyPr anchor="b"/>
          <a:lstStyle>
            <a:lvl1pPr algn="l">
              <a:defRPr sz="3793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398813" y="871502"/>
            <a:ext cx="10404158" cy="5852160"/>
          </a:xfrm>
        </p:spPr>
        <p:txBody>
          <a:bodyPr/>
          <a:lstStyle>
            <a:lvl1pPr marL="0" indent="0">
              <a:buNone/>
              <a:defRPr sz="6068"/>
            </a:lvl1pPr>
            <a:lvl2pPr marL="866988" indent="0">
              <a:buNone/>
              <a:defRPr sz="5310"/>
            </a:lvl2pPr>
            <a:lvl3pPr marL="1733977" indent="0">
              <a:buNone/>
              <a:defRPr sz="4551"/>
            </a:lvl3pPr>
            <a:lvl4pPr marL="2600965" indent="0">
              <a:buNone/>
              <a:defRPr sz="3793"/>
            </a:lvl4pPr>
            <a:lvl5pPr marL="3467953" indent="0">
              <a:buNone/>
              <a:defRPr sz="3793"/>
            </a:lvl5pPr>
            <a:lvl6pPr marL="4334942" indent="0">
              <a:buNone/>
              <a:defRPr sz="3793"/>
            </a:lvl6pPr>
            <a:lvl7pPr marL="5201930" indent="0">
              <a:buNone/>
              <a:defRPr sz="3793"/>
            </a:lvl7pPr>
            <a:lvl8pPr marL="6068919" indent="0">
              <a:buNone/>
              <a:defRPr sz="3793"/>
            </a:lvl8pPr>
            <a:lvl9pPr marL="6935907" indent="0">
              <a:buNone/>
              <a:defRPr sz="3793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398813" y="7633547"/>
            <a:ext cx="10404158" cy="1144694"/>
          </a:xfrm>
        </p:spPr>
        <p:txBody>
          <a:bodyPr/>
          <a:lstStyle>
            <a:lvl1pPr marL="0" indent="0">
              <a:buNone/>
              <a:defRPr sz="2655"/>
            </a:lvl1pPr>
            <a:lvl2pPr marL="866988" indent="0">
              <a:buNone/>
              <a:defRPr sz="2276"/>
            </a:lvl2pPr>
            <a:lvl3pPr marL="1733977" indent="0">
              <a:buNone/>
              <a:defRPr sz="1896"/>
            </a:lvl3pPr>
            <a:lvl4pPr marL="2600965" indent="0">
              <a:buNone/>
              <a:defRPr sz="1707"/>
            </a:lvl4pPr>
            <a:lvl5pPr marL="3467953" indent="0">
              <a:buNone/>
              <a:defRPr sz="1707"/>
            </a:lvl5pPr>
            <a:lvl6pPr marL="4334942" indent="0">
              <a:buNone/>
              <a:defRPr sz="1707"/>
            </a:lvl6pPr>
            <a:lvl7pPr marL="5201930" indent="0">
              <a:buNone/>
              <a:defRPr sz="1707"/>
            </a:lvl7pPr>
            <a:lvl8pPr marL="6068919" indent="0">
              <a:buNone/>
              <a:defRPr sz="1707"/>
            </a:lvl8pPr>
            <a:lvl9pPr marL="6935907" indent="0">
              <a:buNone/>
              <a:defRPr sz="170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17.01.2025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2372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17.01.2025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1992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2571691" y="390597"/>
            <a:ext cx="3901559" cy="832216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67013" y="390597"/>
            <a:ext cx="11415673" cy="832216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17.01.2025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1112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447582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8958007" y="635000"/>
            <a:ext cx="7112217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270039" y="635000"/>
            <a:ext cx="7112217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1270039" y="4762500"/>
            <a:ext cx="7112217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11" algn="ctr">
              <a:spcBef>
                <a:spcPts val="0"/>
              </a:spcBef>
              <a:buSzTx/>
              <a:buNone/>
              <a:defRPr sz="3200"/>
            </a:lvl2pPr>
            <a:lvl3pPr marL="0" indent="457223" algn="ctr">
              <a:spcBef>
                <a:spcPts val="0"/>
              </a:spcBef>
              <a:buSzTx/>
              <a:buNone/>
              <a:defRPr sz="3200"/>
            </a:lvl3pPr>
            <a:lvl4pPr marL="0" indent="685835" algn="ctr">
              <a:spcBef>
                <a:spcPts val="0"/>
              </a:spcBef>
              <a:buSzTx/>
              <a:buNone/>
              <a:defRPr sz="3200"/>
            </a:lvl4pPr>
            <a:lvl5pPr marL="0" indent="914446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8958007" y="2603500"/>
            <a:ext cx="7112217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1270039" y="2603500"/>
            <a:ext cx="7112217" cy="6286500"/>
          </a:xfrm>
          <a:prstGeom prst="rect">
            <a:avLst/>
          </a:prstGeom>
        </p:spPr>
        <p:txBody>
          <a:bodyPr/>
          <a:lstStyle>
            <a:lvl1pPr marL="342917" indent="-342917">
              <a:spcBef>
                <a:spcPts val="3200"/>
              </a:spcBef>
              <a:defRPr sz="2801"/>
            </a:lvl1pPr>
            <a:lvl2pPr marL="685835" indent="-342917">
              <a:spcBef>
                <a:spcPts val="3200"/>
              </a:spcBef>
              <a:defRPr sz="2801"/>
            </a:lvl2pPr>
            <a:lvl3pPr marL="1028752" indent="-342917">
              <a:spcBef>
                <a:spcPts val="3200"/>
              </a:spcBef>
              <a:defRPr sz="2801"/>
            </a:lvl3pPr>
            <a:lvl4pPr marL="1371668" indent="-342917">
              <a:spcBef>
                <a:spcPts val="3200"/>
              </a:spcBef>
              <a:defRPr sz="2801"/>
            </a:lvl4pPr>
            <a:lvl5pPr marL="1714586" indent="-342917">
              <a:spcBef>
                <a:spcPts val="3200"/>
              </a:spcBef>
              <a:defRPr sz="280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1270039" y="1270000"/>
            <a:ext cx="14800185" cy="7213600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1270039" y="889000"/>
            <a:ext cx="7112217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8958007" y="5092700"/>
            <a:ext cx="7112217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quarter" idx="15"/>
          </p:nvPr>
        </p:nvSpPr>
        <p:spPr>
          <a:xfrm>
            <a:off x="8966300" y="889000"/>
            <a:ext cx="7112219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Кавыч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693385" y="6362701"/>
            <a:ext cx="13953493" cy="47192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–Иван Арсентьев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693385" y="4266417"/>
            <a:ext cx="13953493" cy="68736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«Место ввода цитаты».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270039" y="444500"/>
            <a:ext cx="14800185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270039" y="2603500"/>
            <a:ext cx="14800185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466098" y="9251951"/>
            <a:ext cx="391133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4" r:id="rId12"/>
    <p:sldLayoutId id="2147483678" r:id="rId13"/>
  </p:sldLayoutIdLst>
  <p:transition spd="med"/>
  <p:txStyles>
    <p:titleStyle>
      <a:lvl1pPr marL="0" marR="0" indent="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11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23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35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46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57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68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8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92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22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45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67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89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612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134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656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178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700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11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23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35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46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57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68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8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92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7013" y="390597"/>
            <a:ext cx="15606237" cy="162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7013" y="2275842"/>
            <a:ext cx="15606237" cy="6436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67013" y="9040143"/>
            <a:ext cx="4046061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17.01.2025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924590" y="9040143"/>
            <a:ext cx="5491083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2427189" y="9040143"/>
            <a:ext cx="4046061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30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xStyles>
    <p:titleStyle>
      <a:lvl1pPr algn="ctr" defTabSz="1733977" rtl="0" eaLnBrk="1" latinLnBrk="0" hangingPunct="1">
        <a:spcBef>
          <a:spcPct val="0"/>
        </a:spcBef>
        <a:buNone/>
        <a:defRPr sz="83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50241" indent="-650241" algn="l" defTabSz="173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6068" kern="1200">
          <a:solidFill>
            <a:schemeClr val="tx1"/>
          </a:solidFill>
          <a:latin typeface="+mn-lt"/>
          <a:ea typeface="+mn-ea"/>
          <a:cs typeface="+mn-cs"/>
        </a:defRPr>
      </a:lvl1pPr>
      <a:lvl2pPr marL="1408856" indent="-541868" algn="l" defTabSz="1733977" rtl="0" eaLnBrk="1" latinLnBrk="0" hangingPunct="1">
        <a:spcBef>
          <a:spcPct val="20000"/>
        </a:spcBef>
        <a:buFont typeface="Arial" panose="020B0604020202020204" pitchFamily="34" charset="0"/>
        <a:buChar char="–"/>
        <a:defRPr sz="5310" kern="1200">
          <a:solidFill>
            <a:schemeClr val="tx1"/>
          </a:solidFill>
          <a:latin typeface="+mn-lt"/>
          <a:ea typeface="+mn-ea"/>
          <a:cs typeface="+mn-cs"/>
        </a:defRPr>
      </a:lvl2pPr>
      <a:lvl3pPr marL="2167471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4551" kern="1200">
          <a:solidFill>
            <a:schemeClr val="tx1"/>
          </a:solidFill>
          <a:latin typeface="+mn-lt"/>
          <a:ea typeface="+mn-ea"/>
          <a:cs typeface="+mn-cs"/>
        </a:defRPr>
      </a:lvl3pPr>
      <a:lvl4pPr marL="3034459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–"/>
        <a:defRPr sz="3793" kern="1200">
          <a:solidFill>
            <a:schemeClr val="tx1"/>
          </a:solidFill>
          <a:latin typeface="+mn-lt"/>
          <a:ea typeface="+mn-ea"/>
          <a:cs typeface="+mn-cs"/>
        </a:defRPr>
      </a:lvl4pPr>
      <a:lvl5pPr marL="3901448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»"/>
        <a:defRPr sz="3793" kern="1200">
          <a:solidFill>
            <a:schemeClr val="tx1"/>
          </a:solidFill>
          <a:latin typeface="+mn-lt"/>
          <a:ea typeface="+mn-ea"/>
          <a:cs typeface="+mn-cs"/>
        </a:defRPr>
      </a:lvl5pPr>
      <a:lvl6pPr marL="4768436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793" kern="1200">
          <a:solidFill>
            <a:schemeClr val="tx1"/>
          </a:solidFill>
          <a:latin typeface="+mn-lt"/>
          <a:ea typeface="+mn-ea"/>
          <a:cs typeface="+mn-cs"/>
        </a:defRPr>
      </a:lvl6pPr>
      <a:lvl7pPr marL="5635424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793" kern="1200">
          <a:solidFill>
            <a:schemeClr val="tx1"/>
          </a:solidFill>
          <a:latin typeface="+mn-lt"/>
          <a:ea typeface="+mn-ea"/>
          <a:cs typeface="+mn-cs"/>
        </a:defRPr>
      </a:lvl7pPr>
      <a:lvl8pPr marL="6502413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793" kern="1200">
          <a:solidFill>
            <a:schemeClr val="tx1"/>
          </a:solidFill>
          <a:latin typeface="+mn-lt"/>
          <a:ea typeface="+mn-ea"/>
          <a:cs typeface="+mn-cs"/>
        </a:defRPr>
      </a:lvl8pPr>
      <a:lvl9pPr marL="7369401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79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1pPr>
      <a:lvl2pPr marL="866988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733977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3pPr>
      <a:lvl4pPr marL="2600965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4pPr>
      <a:lvl5pPr marL="3467953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5pPr>
      <a:lvl6pPr marL="4334942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6pPr>
      <a:lvl7pPr marL="5201930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7pPr>
      <a:lvl8pPr marL="6068919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8pPr>
      <a:lvl9pPr marL="6935907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824D54-8165-4364-B2E2-513699331EB0}"/>
              </a:ext>
            </a:extLst>
          </p:cNvPr>
          <p:cNvSpPr txBox="1"/>
          <p:nvPr/>
        </p:nvSpPr>
        <p:spPr>
          <a:xfrm>
            <a:off x="1601576" y="1518451"/>
            <a:ext cx="14138486" cy="60119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Молодёжный кубок мира</a:t>
            </a:r>
          </a:p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2024–2025</a:t>
            </a:r>
          </a:p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Тур 5</a:t>
            </a:r>
          </a:p>
          <a:p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3323401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5"/>
          <p:cNvSpPr/>
          <p:nvPr/>
        </p:nvSpPr>
        <p:spPr>
          <a:xfrm>
            <a:off x="15914120" y="168104"/>
            <a:ext cx="621965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3</a:t>
            </a:r>
            <a:endParaRPr sz="8000" b="1" dirty="0">
              <a:latin typeface="Calibri" panose="020F0502020204030204" pitchFamily="34" charset="0"/>
            </a:endParaRPr>
          </a:p>
        </p:txBody>
      </p:sp>
      <p:sp>
        <p:nvSpPr>
          <p:cNvPr id="8" name="Shape 127"/>
          <p:cNvSpPr/>
          <p:nvPr/>
        </p:nvSpPr>
        <p:spPr>
          <a:xfrm>
            <a:off x="8812317" y="8154600"/>
            <a:ext cx="8527946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8200" b="1" dirty="0">
                <a:latin typeface="Calibri" panose="020F0502020204030204" pitchFamily="34" charset="0"/>
              </a:rPr>
              <a:t>Ответ: заснуть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E31471A-6445-DD80-3587-45A96B480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82" y="259292"/>
            <a:ext cx="11440665" cy="763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23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4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1741860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22">
            <a:extLst>
              <a:ext uri="{FF2B5EF4-FFF2-40B4-BE49-F238E27FC236}">
                <a16:creationId xmlns:a16="http://schemas.microsoft.com/office/drawing/2014/main" id="{9A5F82F3-5C6A-4EBC-A4AC-AA47809C466D}"/>
              </a:ext>
            </a:extLst>
          </p:cNvPr>
          <p:cNvSpPr/>
          <p:nvPr/>
        </p:nvSpPr>
        <p:spPr>
          <a:xfrm>
            <a:off x="16154569" y="122309"/>
            <a:ext cx="621965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4</a:t>
            </a:r>
            <a:endParaRPr sz="8000" b="1" dirty="0">
              <a:latin typeface="Calibri" panose="020F0502020204030204" pitchFamily="34" charset="0"/>
            </a:endParaRPr>
          </a:p>
        </p:txBody>
      </p:sp>
      <p:sp>
        <p:nvSpPr>
          <p:cNvPr id="9" name="Shape 127">
            <a:extLst>
              <a:ext uri="{FF2B5EF4-FFF2-40B4-BE49-F238E27FC236}">
                <a16:creationId xmlns:a16="http://schemas.microsoft.com/office/drawing/2014/main" id="{D83E6124-F931-409D-B1D9-673A3046F997}"/>
              </a:ext>
            </a:extLst>
          </p:cNvPr>
          <p:cNvSpPr/>
          <p:nvPr/>
        </p:nvSpPr>
        <p:spPr>
          <a:xfrm>
            <a:off x="8261683" y="8034090"/>
            <a:ext cx="9522768" cy="1364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797" tIns="50797" rIns="50797" bIns="50797" anchor="ctr">
            <a:spAutoFit/>
          </a:bodyPr>
          <a:lstStyle/>
          <a:p>
            <a:r>
              <a:rPr lang="ru-RU" sz="8200" b="1" dirty="0">
                <a:latin typeface="Calibri" panose="020F0502020204030204" pitchFamily="34" charset="0"/>
              </a:rPr>
              <a:t>Ответ:</a:t>
            </a:r>
            <a:r>
              <a:rPr lang="en-US" sz="8200" b="1" dirty="0">
                <a:latin typeface="Calibri" panose="020F0502020204030204" pitchFamily="34" charset="0"/>
              </a:rPr>
              <a:t> </a:t>
            </a:r>
            <a:r>
              <a:rPr lang="ru-RU" sz="8200" b="1" dirty="0">
                <a:latin typeface="Calibri" panose="020F0502020204030204" pitchFamily="34" charset="0"/>
              </a:rPr>
              <a:t>чайка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DC4D897-B28A-4386-91A1-158DB6B25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18" y="393969"/>
            <a:ext cx="7362040" cy="536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44BC21-BEAA-5D4D-A1F0-208C0411C0EB}"/>
              </a:ext>
            </a:extLst>
          </p:cNvPr>
          <p:cNvSpPr txBox="1"/>
          <p:nvPr/>
        </p:nvSpPr>
        <p:spPr>
          <a:xfrm>
            <a:off x="2031908" y="5925767"/>
            <a:ext cx="40864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/>
              <a:t>«Париж»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C6736806-6B93-E5DC-995E-C50BD9C3A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155" y="1456007"/>
            <a:ext cx="8882990" cy="592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6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5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0408162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10208735" y="8398632"/>
            <a:ext cx="7000495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7200" b="1" dirty="0">
                <a:latin typeface="Calibri" panose="020F0502020204030204" pitchFamily="34" charset="0"/>
              </a:rPr>
              <a:t>Ответ: маяк</a:t>
            </a:r>
          </a:p>
        </p:txBody>
      </p:sp>
      <p:sp>
        <p:nvSpPr>
          <p:cNvPr id="5" name="Shape 122">
            <a:extLst>
              <a:ext uri="{FF2B5EF4-FFF2-40B4-BE49-F238E27FC236}">
                <a16:creationId xmlns:a16="http://schemas.microsoft.com/office/drawing/2014/main" id="{8B0F7EE8-93A0-4C28-9043-22F8257D35EB}"/>
              </a:ext>
            </a:extLst>
          </p:cNvPr>
          <p:cNvSpPr/>
          <p:nvPr/>
        </p:nvSpPr>
        <p:spPr>
          <a:xfrm>
            <a:off x="16093158" y="186347"/>
            <a:ext cx="621965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5</a:t>
            </a:r>
            <a:endParaRPr sz="8000" b="1" dirty="0">
              <a:latin typeface="Calibri" panose="020F0502020204030204" pitchFamily="34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5A97238-7BEA-E4EF-6134-BAA4D3F9C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07" y="73693"/>
            <a:ext cx="7131738" cy="959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E80DF8-8302-1FBD-4D91-72604C38CF82}"/>
              </a:ext>
            </a:extLst>
          </p:cNvPr>
          <p:cNvSpPr txBox="1"/>
          <p:nvPr/>
        </p:nvSpPr>
        <p:spPr>
          <a:xfrm>
            <a:off x="7644590" y="391531"/>
            <a:ext cx="63601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/>
              <a:t>Башня Геркулеса</a:t>
            </a:r>
          </a:p>
          <a:p>
            <a:r>
              <a:rPr lang="ru-RU" sz="5400" dirty="0"/>
              <a:t>(начало </a:t>
            </a:r>
            <a:r>
              <a:rPr lang="en-US" sz="5400" dirty="0"/>
              <a:t>II </a:t>
            </a:r>
            <a:r>
              <a:rPr lang="ru-RU" sz="5400" dirty="0"/>
              <a:t>века н.э.)</a:t>
            </a:r>
          </a:p>
        </p:txBody>
      </p:sp>
    </p:spTree>
    <p:extLst>
      <p:ext uri="{BB962C8B-B14F-4D97-AF65-F5344CB8AC3E}">
        <p14:creationId xmlns:p14="http://schemas.microsoft.com/office/powerpoint/2010/main" val="6865398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6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0337778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27"/>
          <p:cNvSpPr/>
          <p:nvPr/>
        </p:nvSpPr>
        <p:spPr>
          <a:xfrm>
            <a:off x="11386391" y="7047029"/>
            <a:ext cx="5697072" cy="2626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8200" b="1" dirty="0">
                <a:latin typeface="Calibri" panose="020F0502020204030204" pitchFamily="34" charset="0"/>
              </a:rPr>
              <a:t>Ответ: </a:t>
            </a:r>
          </a:p>
          <a:p>
            <a:r>
              <a:rPr lang="ru-RU" sz="8200" b="1" dirty="0">
                <a:latin typeface="Calibri" panose="020F0502020204030204" pitchFamily="34" charset="0"/>
              </a:rPr>
              <a:t>менять цвет</a:t>
            </a:r>
          </a:p>
        </p:txBody>
      </p:sp>
      <p:sp>
        <p:nvSpPr>
          <p:cNvPr id="7" name="Shape 122"/>
          <p:cNvSpPr/>
          <p:nvPr/>
        </p:nvSpPr>
        <p:spPr>
          <a:xfrm>
            <a:off x="16461498" y="33842"/>
            <a:ext cx="621965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6</a:t>
            </a:r>
            <a:endParaRPr sz="8000" b="1" dirty="0">
              <a:latin typeface="Calibri" panose="020F0502020204030204" pitchFamily="34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2530AD5F-FF9E-D5C2-5CE3-F3B96FB15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90" y="80211"/>
            <a:ext cx="12192000" cy="857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62AF0D6-8735-634F-0580-569F29114DBF}"/>
              </a:ext>
            </a:extLst>
          </p:cNvPr>
          <p:cNvSpPr txBox="1"/>
          <p:nvPr/>
        </p:nvSpPr>
        <p:spPr>
          <a:xfrm>
            <a:off x="182737" y="8668161"/>
            <a:ext cx="82456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/>
              <a:t>Мадагаскарский хамелеон</a:t>
            </a:r>
          </a:p>
        </p:txBody>
      </p:sp>
    </p:spTree>
    <p:extLst>
      <p:ext uri="{BB962C8B-B14F-4D97-AF65-F5344CB8AC3E}">
        <p14:creationId xmlns:p14="http://schemas.microsoft.com/office/powerpoint/2010/main" val="202155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7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4512554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6023906" y="215131"/>
            <a:ext cx="621965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solidFill>
                  <a:schemeClr val="tx1"/>
                </a:solidFill>
                <a:latin typeface="Calibri" panose="020F0502020204030204" pitchFamily="34" charset="0"/>
              </a:rPr>
              <a:t>7</a:t>
            </a:r>
            <a:endParaRPr sz="8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8398636" y="8237299"/>
            <a:ext cx="7335848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 пылесос</a:t>
            </a:r>
            <a:endParaRPr sz="6600" dirty="0">
              <a:solidFill>
                <a:schemeClr val="tx1"/>
              </a:solidFill>
              <a:latin typeface="Corpid E1s SCd Regular" panose="020B0603040502060204" pitchFamily="34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4D17B9E9-B400-CC02-6258-F888CDB0A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212" y="644692"/>
            <a:ext cx="114300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06784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8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89511075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тица, сова&#10;&#10;Автоматически созданное описание">
            <a:extLst>
              <a:ext uri="{FF2B5EF4-FFF2-40B4-BE49-F238E27FC236}">
                <a16:creationId xmlns:a16="http://schemas.microsoft.com/office/drawing/2014/main" id="{148D03DD-D941-40A2-854F-F865EF8F05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71" y="2723716"/>
            <a:ext cx="4408686" cy="39888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0987B7-CDE6-43AB-B6BA-A57DC0AFB825}"/>
              </a:ext>
            </a:extLst>
          </p:cNvPr>
          <p:cNvSpPr txBox="1"/>
          <p:nvPr/>
        </p:nvSpPr>
        <p:spPr>
          <a:xfrm>
            <a:off x="5869307" y="391761"/>
            <a:ext cx="9566721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72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Сайт МКМ</a:t>
            </a:r>
          </a:p>
          <a:p>
            <a:pPr algn="l"/>
            <a:r>
              <a:rPr lang="en-US" sz="72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http://student.chgk.info/</a:t>
            </a:r>
            <a:endParaRPr lang="ru-RU" sz="72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88B8AF-AFC5-4FFE-B055-3A99C8E89416}"/>
              </a:ext>
            </a:extLst>
          </p:cNvPr>
          <p:cNvSpPr txBox="1"/>
          <p:nvPr/>
        </p:nvSpPr>
        <p:spPr>
          <a:xfrm>
            <a:off x="5735571" y="3370489"/>
            <a:ext cx="10138994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72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Группа </a:t>
            </a:r>
            <a:r>
              <a:rPr lang="ru-RU" sz="7200" dirty="0" err="1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ВКонтакте</a:t>
            </a:r>
            <a:endParaRPr lang="ru-RU" sz="72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  <a:p>
            <a:pPr algn="l"/>
            <a:r>
              <a:rPr lang="en-US" sz="72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https://vk.com/mkm_chgk</a:t>
            </a:r>
            <a:endParaRPr lang="ru-RU" sz="72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F38EC8-A60C-4971-AC40-9BEF8EEB1C3C}"/>
              </a:ext>
            </a:extLst>
          </p:cNvPr>
          <p:cNvSpPr txBox="1"/>
          <p:nvPr/>
        </p:nvSpPr>
        <p:spPr>
          <a:xfrm>
            <a:off x="5966921" y="6286873"/>
            <a:ext cx="9690153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72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Оргкомитет</a:t>
            </a:r>
          </a:p>
          <a:p>
            <a:r>
              <a:rPr lang="en-US" sz="72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koord@student.chgk.info</a:t>
            </a:r>
            <a:endParaRPr lang="ru-RU" sz="72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37010703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25"/>
          <p:cNvSpPr/>
          <p:nvPr/>
        </p:nvSpPr>
        <p:spPr>
          <a:xfrm>
            <a:off x="15763732" y="199742"/>
            <a:ext cx="634789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b="1" dirty="0">
                <a:latin typeface="Calibri" panose="020F0502020204030204" pitchFamily="34" charset="0"/>
              </a:rPr>
              <a:t>8</a:t>
            </a:r>
            <a:endParaRPr b="1" dirty="0">
              <a:latin typeface="Calibri" panose="020F0502020204030204" pitchFamily="34" charset="0"/>
            </a:endParaRPr>
          </a:p>
        </p:txBody>
      </p:sp>
      <p:sp>
        <p:nvSpPr>
          <p:cNvPr id="7" name="Shape 127"/>
          <p:cNvSpPr/>
          <p:nvPr/>
        </p:nvSpPr>
        <p:spPr>
          <a:xfrm>
            <a:off x="12491869" y="8440824"/>
            <a:ext cx="4278415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фугу</a:t>
            </a:r>
            <a:endParaRPr sz="6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F63DE8D-0703-0CB4-7113-A67229823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31" y="199742"/>
            <a:ext cx="12081938" cy="836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17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9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28730032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770144" y="215131"/>
            <a:ext cx="621965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solidFill>
                  <a:schemeClr val="tx1"/>
                </a:solidFill>
                <a:latin typeface="Calibri" panose="020F0502020204030204" pitchFamily="34" charset="0"/>
              </a:rPr>
              <a:t>9</a:t>
            </a:r>
            <a:endParaRPr sz="8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10817141" y="8391424"/>
            <a:ext cx="5086600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Ной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FCA32B-4082-F4F7-6612-FD1821C6B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52" y="215129"/>
            <a:ext cx="9247521" cy="924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954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10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20757980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510458" y="215131"/>
            <a:ext cx="114133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solidFill>
                  <a:schemeClr val="tx1"/>
                </a:solidFill>
                <a:latin typeface="Calibri" panose="020F0502020204030204" pitchFamily="34" charset="0"/>
              </a:rPr>
              <a:t>10</a:t>
            </a:r>
            <a:endParaRPr sz="8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10812372" y="7473099"/>
            <a:ext cx="5043047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</a:t>
            </a:r>
          </a:p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неграмотные</a:t>
            </a:r>
            <a:endParaRPr sz="6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1F076FF-B1B8-A05F-1E84-D9FE48B02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4" y="366962"/>
            <a:ext cx="9240055" cy="924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1409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11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28389207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25"/>
          <p:cNvSpPr/>
          <p:nvPr/>
        </p:nvSpPr>
        <p:spPr>
          <a:xfrm>
            <a:off x="15510459" y="215131"/>
            <a:ext cx="114133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solidFill>
                  <a:schemeClr val="tx1"/>
                </a:solidFill>
                <a:latin typeface="Calibri" panose="020F0502020204030204" pitchFamily="34" charset="0"/>
              </a:rPr>
              <a:t>11</a:t>
            </a:r>
            <a:endParaRPr sz="8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hape 127"/>
          <p:cNvSpPr/>
          <p:nvPr/>
        </p:nvSpPr>
        <p:spPr>
          <a:xfrm>
            <a:off x="12208041" y="7104022"/>
            <a:ext cx="4297028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</a:t>
            </a:r>
          </a:p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лошадь</a:t>
            </a:r>
            <a:endParaRPr sz="6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38E052B-0B20-6A35-1B3C-8DA64B990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68" y="295342"/>
            <a:ext cx="10263658" cy="787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3BE87B-1DE4-630D-10E2-BAE60D999434}"/>
              </a:ext>
            </a:extLst>
          </p:cNvPr>
          <p:cNvSpPr txBox="1"/>
          <p:nvPr/>
        </p:nvSpPr>
        <p:spPr>
          <a:xfrm>
            <a:off x="552827" y="8420214"/>
            <a:ext cx="9553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/>
              <a:t>Квадрига на соборе св. Марка</a:t>
            </a:r>
          </a:p>
        </p:txBody>
      </p:sp>
    </p:spTree>
    <p:extLst>
      <p:ext uri="{BB962C8B-B14F-4D97-AF65-F5344CB8AC3E}">
        <p14:creationId xmlns:p14="http://schemas.microsoft.com/office/powerpoint/2010/main" val="140574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12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62131267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497634" y="199742"/>
            <a:ext cx="1166986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12</a:t>
            </a:r>
            <a:endParaRPr sz="8000" b="1" dirty="0">
              <a:latin typeface="Calibri" panose="020F050202020403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13692947" y="7419940"/>
            <a:ext cx="3247684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</a:t>
            </a:r>
          </a:p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Вавилон</a:t>
            </a:r>
            <a:endParaRPr sz="6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FB6D2665-7CB7-FFDD-D0D4-9F8E6A900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32" y="199741"/>
            <a:ext cx="12807737" cy="873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341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78666" y="3526623"/>
            <a:ext cx="4950073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ПЕРЕРЫВ</a:t>
            </a:r>
          </a:p>
        </p:txBody>
      </p:sp>
    </p:spTree>
    <p:extLst>
      <p:ext uri="{BB962C8B-B14F-4D97-AF65-F5344CB8AC3E}">
        <p14:creationId xmlns:p14="http://schemas.microsoft.com/office/powerpoint/2010/main" val="382866828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49521" y="3526623"/>
            <a:ext cx="360836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Блок 1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11845507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49523" y="3526623"/>
            <a:ext cx="360836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Блок 2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17161305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/>
        </p:nvSpPr>
        <p:spPr>
          <a:xfrm>
            <a:off x="400019" y="901353"/>
            <a:ext cx="16540223" cy="7950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defRPr sz="3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226695" indent="-226695">
              <a:spcBef>
                <a:spcPts val="1200"/>
              </a:spcBef>
              <a:tabLst>
                <a:tab pos="270510" algn="l"/>
                <a:tab pos="2700655" algn="l"/>
              </a:tabLst>
            </a:pPr>
            <a:r>
              <a:rPr lang="ru-RU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Редактор: Александр Сидоренков (Смоленск)</a:t>
            </a:r>
          </a:p>
          <a:p>
            <a:pPr marL="226695" indent="-226695">
              <a:spcBef>
                <a:spcPts val="1200"/>
              </a:spcBef>
              <a:tabLst>
                <a:tab pos="270510" algn="l"/>
                <a:tab pos="2700655" algn="l"/>
              </a:tabLst>
            </a:pPr>
            <a:endParaRPr lang="ru-RU" sz="4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ru-RU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Тестеры тура: Андрей Кравченко (Москва), Андрей Хромов (Дубна), Анна </a:t>
            </a:r>
            <a:r>
              <a:rPr lang="ru-RU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Цилевич</a:t>
            </a:r>
            <a:r>
              <a:rPr lang="ru-RU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(Санкт-Петербург), Екатерина </a:t>
            </a:r>
            <a:r>
              <a:rPr lang="ru-RU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Лагу́та</a:t>
            </a:r>
            <a:r>
              <a:rPr lang="ru-RU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(Черноголовка), Елена Лазарева (Нюрнберг), Иван Киселев (Москва), Мария Колядина (Саратов), Николай Касьян (</a:t>
            </a:r>
            <a:r>
              <a:rPr lang="ru-RU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Ростов</a:t>
            </a:r>
            <a:r>
              <a:rPr lang="ru-RU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-на-Дону), Павел Тарасов (Москва), Станислав Керженцев (Лимасол), Тимур Сайфуллин (Уфа), Ульяна </a:t>
            </a:r>
            <a:r>
              <a:rPr lang="ru-RU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Фабричнина</a:t>
            </a:r>
            <a:r>
              <a:rPr lang="ru-RU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(Санкт-Петербург), Яна </a:t>
            </a:r>
            <a:r>
              <a:rPr lang="ru-RU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Азриэль</a:t>
            </a:r>
            <a:r>
              <a:rPr lang="ru-RU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(Хайфа).</a:t>
            </a:r>
          </a:p>
          <a:p>
            <a:pPr marL="226695" indent="-226695">
              <a:spcBef>
                <a:spcPts val="1200"/>
              </a:spcBef>
              <a:tabLst>
                <a:tab pos="270510" algn="l"/>
                <a:tab pos="2700655" algn="l"/>
              </a:tabLst>
            </a:pPr>
            <a:endParaRPr lang="ru-RU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972658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13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77052737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510458" y="215131"/>
            <a:ext cx="114133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13</a:t>
            </a:r>
            <a:endParaRPr sz="8000" b="1" dirty="0">
              <a:latin typeface="Calibri" panose="020F050202020403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11374044" y="8380931"/>
            <a:ext cx="4978928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камин</a:t>
            </a:r>
            <a:endParaRPr sz="6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49B9D207-1F2A-C30B-9B7A-8660C2488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7" y="352927"/>
            <a:ext cx="12543757" cy="802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8718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14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4569052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510458" y="215131"/>
            <a:ext cx="114133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14</a:t>
            </a:r>
            <a:endParaRPr sz="8000" b="1" dirty="0">
              <a:latin typeface="Calibri" panose="020F050202020403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13365639" y="7404551"/>
            <a:ext cx="3286157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</a:t>
            </a:r>
          </a:p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водопад</a:t>
            </a:r>
            <a:endParaRPr sz="6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A5C223A-A796-46B3-5D9E-C34A9831C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66" y="521870"/>
            <a:ext cx="11838405" cy="887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3525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15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52937812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510458" y="215131"/>
            <a:ext cx="114133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15</a:t>
            </a:r>
            <a:endParaRPr sz="8000" b="1" dirty="0">
              <a:latin typeface="Calibri" panose="020F050202020403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14208018" y="6994040"/>
            <a:ext cx="2604879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</a:t>
            </a:r>
          </a:p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пушка</a:t>
            </a:r>
            <a:endParaRPr sz="6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1B65401-C5B3-DC24-9F7E-197E7BDF4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78" y="400050"/>
            <a:ext cx="13186048" cy="872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4018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16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91534404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6392240" y="8585607"/>
            <a:ext cx="10084492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водительские права</a:t>
            </a:r>
          </a:p>
        </p:txBody>
      </p:sp>
      <p:sp>
        <p:nvSpPr>
          <p:cNvPr id="4" name="Shape 125">
            <a:extLst>
              <a:ext uri="{FF2B5EF4-FFF2-40B4-BE49-F238E27FC236}">
                <a16:creationId xmlns:a16="http://schemas.microsoft.com/office/drawing/2014/main" id="{B3B3C0BD-E077-A168-BF74-F596FB0F96A7}"/>
              </a:ext>
            </a:extLst>
          </p:cNvPr>
          <p:cNvSpPr/>
          <p:nvPr/>
        </p:nvSpPr>
        <p:spPr>
          <a:xfrm>
            <a:off x="15510458" y="215131"/>
            <a:ext cx="114133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16</a:t>
            </a:r>
            <a:endParaRPr sz="8000" b="1" dirty="0">
              <a:latin typeface="Calibri" panose="020F0502020204030204" pitchFamily="34" charset="0"/>
            </a:endParaRPr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E68E096C-5EF6-D7ED-0CDC-FFD85F746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67" y="313284"/>
            <a:ext cx="13733386" cy="830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3393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/>
        </p:nvSpPr>
        <p:spPr>
          <a:xfrm>
            <a:off x="471488" y="1311722"/>
            <a:ext cx="15530513" cy="64735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defRPr sz="3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spcBef>
                <a:spcPts val="1200"/>
              </a:spcBef>
            </a:pPr>
            <a:r>
              <a:rPr lang="ru-RU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Редактор: Алексей Кураев (Минск)</a:t>
            </a:r>
          </a:p>
          <a:p>
            <a:pPr>
              <a:spcBef>
                <a:spcPts val="1200"/>
              </a:spcBef>
            </a:pPr>
            <a:endParaRPr lang="ru-RU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ru-RU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Редактор благодарит за тестирование и ценные замечания Якова </a:t>
            </a:r>
            <a:r>
              <a:rPr lang="ru-RU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Зайдельмана</a:t>
            </a:r>
            <a:r>
              <a:rPr lang="ru-RU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Амалию Соколовскую, Владислава Сороко, Петра Игнатенко, Владислава Сушко, Анну Дубину, Дмитрия </a:t>
            </a:r>
            <a:r>
              <a:rPr lang="ru-RU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Красковского</a:t>
            </a:r>
            <a:r>
              <a:rPr lang="ru-RU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Алексея Симоненко и Татьяну Швец.</a:t>
            </a:r>
          </a:p>
          <a:p>
            <a:pPr marL="226695" indent="-226695">
              <a:spcBef>
                <a:spcPts val="1200"/>
              </a:spcBef>
              <a:tabLst>
                <a:tab pos="270510" algn="l"/>
                <a:tab pos="2700655" algn="l"/>
              </a:tabLst>
            </a:pPr>
            <a:endParaRPr lang="ru-RU" sz="4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794293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17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4456009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4820299" y="8528969"/>
            <a:ext cx="12314270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электрическое освещение</a:t>
            </a:r>
          </a:p>
        </p:txBody>
      </p:sp>
      <p:sp>
        <p:nvSpPr>
          <p:cNvPr id="4" name="Shape 125">
            <a:extLst>
              <a:ext uri="{FF2B5EF4-FFF2-40B4-BE49-F238E27FC236}">
                <a16:creationId xmlns:a16="http://schemas.microsoft.com/office/drawing/2014/main" id="{B3B3C0BD-E077-A168-BF74-F596FB0F96A7}"/>
              </a:ext>
            </a:extLst>
          </p:cNvPr>
          <p:cNvSpPr/>
          <p:nvPr/>
        </p:nvSpPr>
        <p:spPr>
          <a:xfrm>
            <a:off x="15510458" y="215131"/>
            <a:ext cx="114133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17</a:t>
            </a:r>
            <a:endParaRPr sz="8000" b="1" dirty="0">
              <a:latin typeface="Calibri" panose="020F0502020204030204" pitchFamily="34" charset="0"/>
            </a:endParaRP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24E5D4FD-B41F-ED92-3728-499ADBEDE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354429"/>
            <a:ext cx="12295688" cy="823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4131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18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86446457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10333547" y="8117311"/>
            <a:ext cx="5190523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магнит</a:t>
            </a:r>
          </a:p>
        </p:txBody>
      </p:sp>
      <p:sp>
        <p:nvSpPr>
          <p:cNvPr id="4" name="Shape 125">
            <a:extLst>
              <a:ext uri="{FF2B5EF4-FFF2-40B4-BE49-F238E27FC236}">
                <a16:creationId xmlns:a16="http://schemas.microsoft.com/office/drawing/2014/main" id="{B3B3C0BD-E077-A168-BF74-F596FB0F96A7}"/>
              </a:ext>
            </a:extLst>
          </p:cNvPr>
          <p:cNvSpPr/>
          <p:nvPr/>
        </p:nvSpPr>
        <p:spPr>
          <a:xfrm>
            <a:off x="15510458" y="215131"/>
            <a:ext cx="114133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18</a:t>
            </a:r>
            <a:endParaRPr sz="8000" b="1" dirty="0">
              <a:latin typeface="Calibri" panose="020F0502020204030204" pitchFamily="34" charset="0"/>
            </a:endParaRP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465D10C5-AAAD-77F5-B674-5EB59E743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252" y="472741"/>
            <a:ext cx="8948905" cy="868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6830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19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87310856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10539663" y="7402204"/>
            <a:ext cx="6593305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</a:t>
            </a:r>
          </a:p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краденое солнце</a:t>
            </a:r>
          </a:p>
        </p:txBody>
      </p:sp>
      <p:sp>
        <p:nvSpPr>
          <p:cNvPr id="4" name="Shape 125">
            <a:extLst>
              <a:ext uri="{FF2B5EF4-FFF2-40B4-BE49-F238E27FC236}">
                <a16:creationId xmlns:a16="http://schemas.microsoft.com/office/drawing/2014/main" id="{B3B3C0BD-E077-A168-BF74-F596FB0F96A7}"/>
              </a:ext>
            </a:extLst>
          </p:cNvPr>
          <p:cNvSpPr/>
          <p:nvPr/>
        </p:nvSpPr>
        <p:spPr>
          <a:xfrm>
            <a:off x="15510458" y="215131"/>
            <a:ext cx="114133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19</a:t>
            </a:r>
            <a:endParaRPr sz="8000" b="1" dirty="0">
              <a:latin typeface="Calibri" panose="020F0502020204030204" pitchFamily="34" charset="0"/>
            </a:endParaRPr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0FFDAEF1-9A1C-BA65-14E9-6E046C3A7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05" y="215131"/>
            <a:ext cx="11303083" cy="847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5096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2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20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61487742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13321321" y="6903097"/>
            <a:ext cx="2760372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</a:t>
            </a:r>
          </a:p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рог яка</a:t>
            </a:r>
          </a:p>
        </p:txBody>
      </p:sp>
      <p:sp>
        <p:nvSpPr>
          <p:cNvPr id="4" name="Shape 125">
            <a:extLst>
              <a:ext uri="{FF2B5EF4-FFF2-40B4-BE49-F238E27FC236}">
                <a16:creationId xmlns:a16="http://schemas.microsoft.com/office/drawing/2014/main" id="{B3B3C0BD-E077-A168-BF74-F596FB0F96A7}"/>
              </a:ext>
            </a:extLst>
          </p:cNvPr>
          <p:cNvSpPr/>
          <p:nvPr/>
        </p:nvSpPr>
        <p:spPr>
          <a:xfrm>
            <a:off x="15510458" y="215131"/>
            <a:ext cx="114133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20</a:t>
            </a:r>
            <a:endParaRPr sz="8000" b="1" dirty="0">
              <a:latin typeface="Calibri" panose="020F0502020204030204" pitchFamily="34" charset="0"/>
            </a:endParaRPr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03B2B610-200A-A2A1-55F2-15C9EBF38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570" y="545431"/>
            <a:ext cx="9806207" cy="866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83242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2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21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90602319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13153216" y="8291602"/>
            <a:ext cx="3848810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</a:t>
            </a:r>
            <a:r>
              <a:rPr lang="ru-RU" sz="66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Юй</a:t>
            </a:r>
            <a:endParaRPr lang="ru-RU" sz="6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Shape 125">
            <a:extLst>
              <a:ext uri="{FF2B5EF4-FFF2-40B4-BE49-F238E27FC236}">
                <a16:creationId xmlns:a16="http://schemas.microsoft.com/office/drawing/2014/main" id="{2181D344-9BE2-89C4-CABD-50C81F985295}"/>
              </a:ext>
            </a:extLst>
          </p:cNvPr>
          <p:cNvSpPr/>
          <p:nvPr/>
        </p:nvSpPr>
        <p:spPr>
          <a:xfrm>
            <a:off x="15510458" y="215131"/>
            <a:ext cx="114133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21</a:t>
            </a:r>
            <a:endParaRPr sz="8000" b="1" dirty="0">
              <a:latin typeface="Calibri" panose="020F0502020204030204" pitchFamily="34" charset="0"/>
            </a:endParaRPr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1A220CB8-3529-D2A7-A7B7-C736CC29A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99" y="215130"/>
            <a:ext cx="13751296" cy="773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14F8A7-5906-63E7-7861-81D72FCF650E}"/>
              </a:ext>
            </a:extLst>
          </p:cNvPr>
          <p:cNvSpPr txBox="1"/>
          <p:nvPr/>
        </p:nvSpPr>
        <p:spPr>
          <a:xfrm>
            <a:off x="313191" y="7956002"/>
            <a:ext cx="5794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err="1"/>
              <a:t>Юй</a:t>
            </a:r>
            <a:r>
              <a:rPr lang="ru-RU" sz="5400" dirty="0"/>
              <a:t> Хуа</a:t>
            </a:r>
          </a:p>
        </p:txBody>
      </p:sp>
    </p:spTree>
    <p:extLst>
      <p:ext uri="{BB962C8B-B14F-4D97-AF65-F5344CB8AC3E}">
        <p14:creationId xmlns:p14="http://schemas.microsoft.com/office/powerpoint/2010/main" val="34330641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834986887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2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22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5086749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10057214" y="7350708"/>
            <a:ext cx="6969858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</a:t>
            </a:r>
          </a:p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железный занавес</a:t>
            </a:r>
          </a:p>
        </p:txBody>
      </p:sp>
      <p:sp>
        <p:nvSpPr>
          <p:cNvPr id="8" name="Shape 125">
            <a:extLst>
              <a:ext uri="{FF2B5EF4-FFF2-40B4-BE49-F238E27FC236}">
                <a16:creationId xmlns:a16="http://schemas.microsoft.com/office/drawing/2014/main" id="{2181D344-9BE2-89C4-CABD-50C81F985295}"/>
              </a:ext>
            </a:extLst>
          </p:cNvPr>
          <p:cNvSpPr/>
          <p:nvPr/>
        </p:nvSpPr>
        <p:spPr>
          <a:xfrm>
            <a:off x="16081127" y="34354"/>
            <a:ext cx="114133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22</a:t>
            </a:r>
            <a:endParaRPr sz="8000" b="1" dirty="0">
              <a:latin typeface="Calibri" panose="020F0502020204030204" pitchFamily="34" charset="0"/>
            </a:endParaRPr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4A37D442-4EED-36A5-99DF-DDEF99F56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24" y="156161"/>
            <a:ext cx="9401175" cy="620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E45A4B-298C-62B2-72E3-B188170405CC}"/>
              </a:ext>
            </a:extLst>
          </p:cNvPr>
          <p:cNvSpPr txBox="1"/>
          <p:nvPr/>
        </p:nvSpPr>
        <p:spPr>
          <a:xfrm>
            <a:off x="617991" y="6356936"/>
            <a:ext cx="5794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/>
              <a:t>Тур Хейердал</a:t>
            </a:r>
          </a:p>
        </p:txBody>
      </p:sp>
      <p:pic>
        <p:nvPicPr>
          <p:cNvPr id="5" name="Рисунок 4" descr="Изображение выглядит как шаблон, строительство, плитка, серый&#10;&#10;Автоматически созданное описание">
            <a:extLst>
              <a:ext uri="{FF2B5EF4-FFF2-40B4-BE49-F238E27FC236}">
                <a16:creationId xmlns:a16="http://schemas.microsoft.com/office/drawing/2014/main" id="{CA00F3A9-78AF-F6AA-1B6E-D36D6FC4B3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115" y="2927936"/>
            <a:ext cx="9817017" cy="442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1287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2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23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34028296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12121710" y="8357850"/>
            <a:ext cx="4278415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соль</a:t>
            </a:r>
          </a:p>
        </p:txBody>
      </p:sp>
      <p:sp>
        <p:nvSpPr>
          <p:cNvPr id="8" name="Shape 125">
            <a:extLst>
              <a:ext uri="{FF2B5EF4-FFF2-40B4-BE49-F238E27FC236}">
                <a16:creationId xmlns:a16="http://schemas.microsoft.com/office/drawing/2014/main" id="{2181D344-9BE2-89C4-CABD-50C81F985295}"/>
              </a:ext>
            </a:extLst>
          </p:cNvPr>
          <p:cNvSpPr/>
          <p:nvPr/>
        </p:nvSpPr>
        <p:spPr>
          <a:xfrm>
            <a:off x="16081127" y="34354"/>
            <a:ext cx="114133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23</a:t>
            </a:r>
            <a:endParaRPr sz="8000" b="1" dirty="0">
              <a:latin typeface="Calibri" panose="020F0502020204030204" pitchFamily="34" charset="0"/>
            </a:endParaRPr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id="{9EBC8353-A407-366E-2A77-9BA210063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86" y="204788"/>
            <a:ext cx="11081166" cy="802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96EDE43-673B-09CA-78D2-3A4DD4E2419B}"/>
              </a:ext>
            </a:extLst>
          </p:cNvPr>
          <p:cNvSpPr txBox="1"/>
          <p:nvPr/>
        </p:nvSpPr>
        <p:spPr>
          <a:xfrm>
            <a:off x="617991" y="8506581"/>
            <a:ext cx="5794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/>
              <a:t>Озеро </a:t>
            </a:r>
            <a:r>
              <a:rPr lang="ru-RU" sz="5400" dirty="0" err="1"/>
              <a:t>Ретба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8233076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2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24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8755973"/>
      </p:ext>
    </p:extLst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7397750" y="8511576"/>
            <a:ext cx="9534661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Венера Милосская</a:t>
            </a:r>
          </a:p>
        </p:txBody>
      </p:sp>
      <p:sp>
        <p:nvSpPr>
          <p:cNvPr id="8" name="Shape 125">
            <a:extLst>
              <a:ext uri="{FF2B5EF4-FFF2-40B4-BE49-F238E27FC236}">
                <a16:creationId xmlns:a16="http://schemas.microsoft.com/office/drawing/2014/main" id="{2181D344-9BE2-89C4-CABD-50C81F985295}"/>
              </a:ext>
            </a:extLst>
          </p:cNvPr>
          <p:cNvSpPr/>
          <p:nvPr/>
        </p:nvSpPr>
        <p:spPr>
          <a:xfrm>
            <a:off x="15706544" y="34354"/>
            <a:ext cx="114133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24</a:t>
            </a:r>
            <a:endParaRPr sz="8000" b="1" dirty="0">
              <a:latin typeface="Calibri" panose="020F0502020204030204" pitchFamily="34" charset="0"/>
            </a:endParaRPr>
          </a:p>
        </p:txBody>
      </p:sp>
      <p:pic>
        <p:nvPicPr>
          <p:cNvPr id="24584" name="Picture 8">
            <a:extLst>
              <a:ext uri="{FF2B5EF4-FFF2-40B4-BE49-F238E27FC236}">
                <a16:creationId xmlns:a16="http://schemas.microsoft.com/office/drawing/2014/main" id="{26FE4057-5D13-C9CF-9885-4F5508E82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9594" y="1256301"/>
            <a:ext cx="4917490" cy="736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>
            <a:extLst>
              <a:ext uri="{FF2B5EF4-FFF2-40B4-BE49-F238E27FC236}">
                <a16:creationId xmlns:a16="http://schemas.microsoft.com/office/drawing/2014/main" id="{574197DB-111C-62F0-3A9A-4E43D5A61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133" y="249797"/>
            <a:ext cx="4917489" cy="73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>
            <a:extLst>
              <a:ext uri="{FF2B5EF4-FFF2-40B4-BE49-F238E27FC236}">
                <a16:creationId xmlns:a16="http://schemas.microsoft.com/office/drawing/2014/main" id="{E79EB6F5-23CE-1CBE-9984-297778EFD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41" y="60471"/>
            <a:ext cx="4994790" cy="674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>
            <a:extLst>
              <a:ext uri="{FF2B5EF4-FFF2-40B4-BE49-F238E27FC236}">
                <a16:creationId xmlns:a16="http://schemas.microsoft.com/office/drawing/2014/main" id="{D45982B6-1BA3-EDA9-51E5-1F36997CC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671" y="1272439"/>
            <a:ext cx="4917490" cy="731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2275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72104" y="3348176"/>
            <a:ext cx="8996053" cy="3057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Игра окончена</a:t>
            </a:r>
          </a:p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Спасибо за игру!</a:t>
            </a:r>
          </a:p>
        </p:txBody>
      </p:sp>
    </p:spTree>
    <p:extLst>
      <p:ext uri="{BB962C8B-B14F-4D97-AF65-F5344CB8AC3E}">
        <p14:creationId xmlns:p14="http://schemas.microsoft.com/office/powerpoint/2010/main" val="418929330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6398521" y="0"/>
            <a:ext cx="634789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1</a:t>
            </a:r>
            <a:endParaRPr sz="8000" b="1" dirty="0">
              <a:latin typeface="Calibri" panose="020F0502020204030204" pitchFamily="34" charset="0"/>
            </a:endParaRPr>
          </a:p>
        </p:txBody>
      </p:sp>
      <p:sp>
        <p:nvSpPr>
          <p:cNvPr id="6" name="Shape 127">
            <a:extLst>
              <a:ext uri="{FF2B5EF4-FFF2-40B4-BE49-F238E27FC236}">
                <a16:creationId xmlns:a16="http://schemas.microsoft.com/office/drawing/2014/main" id="{F132C329-8786-4755-B084-0C13BFD65EEF}"/>
              </a:ext>
            </a:extLst>
          </p:cNvPr>
          <p:cNvSpPr/>
          <p:nvPr/>
        </p:nvSpPr>
        <p:spPr>
          <a:xfrm>
            <a:off x="8670131" y="8295606"/>
            <a:ext cx="8035343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b="1" dirty="0">
                <a:latin typeface="Calibri" panose="020F0502020204030204" pitchFamily="34" charset="0"/>
                <a:ea typeface="Helvetica"/>
                <a:cs typeface="Helvetica"/>
              </a:rPr>
              <a:t>Ответ: рукопожатие</a:t>
            </a:r>
            <a:endParaRPr sz="6600" b="1" dirty="0">
              <a:latin typeface="Calibri" panose="020F0502020204030204" pitchFamily="34" charset="0"/>
              <a:ea typeface="Helvetica"/>
              <a:cs typeface="Helvetica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C91E824-3FAD-BBE6-00B3-76B043034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75" y="207043"/>
            <a:ext cx="6045809" cy="758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DE964F-9981-806F-013C-2C95196EAF2F}"/>
              </a:ext>
            </a:extLst>
          </p:cNvPr>
          <p:cNvSpPr txBox="1"/>
          <p:nvPr/>
        </p:nvSpPr>
        <p:spPr>
          <a:xfrm>
            <a:off x="313191" y="7956002"/>
            <a:ext cx="5794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/>
              <a:t>Джон Уилкинсон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3599BE2-7E6F-39B8-1687-43F54474C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885" y="2159919"/>
            <a:ext cx="9218636" cy="520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0827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2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8137720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2"/>
          <p:cNvSpPr/>
          <p:nvPr/>
        </p:nvSpPr>
        <p:spPr>
          <a:xfrm>
            <a:off x="16050185" y="223760"/>
            <a:ext cx="634789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2</a:t>
            </a:r>
            <a:endParaRPr sz="8000" b="1" dirty="0">
              <a:latin typeface="Calibri" panose="020F0502020204030204" pitchFamily="34" charset="0"/>
            </a:endParaRPr>
          </a:p>
        </p:txBody>
      </p:sp>
      <p:sp>
        <p:nvSpPr>
          <p:cNvPr id="3" name="AutoShape 2" descr="ÐÐ°ÑÑÐ¸Ð½ÐºÐ¸ Ð¿Ð¾ Ð·Ð°Ð¿ÑÐ¾ÑÑ Ð¿Ð¾Ð» Ð¼Ð°ÐºÐºÐ°ÑÑÐ½Ð¸">
            <a:extLst>
              <a:ext uri="{FF2B5EF4-FFF2-40B4-BE49-F238E27FC236}">
                <a16:creationId xmlns:a16="http://schemas.microsoft.com/office/drawing/2014/main" id="{85F7810E-E8C4-48AA-B1DD-501FCCD456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16938" y="472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Shape 127">
            <a:extLst>
              <a:ext uri="{FF2B5EF4-FFF2-40B4-BE49-F238E27FC236}">
                <a16:creationId xmlns:a16="http://schemas.microsoft.com/office/drawing/2014/main" id="{F132C329-8786-4755-B084-0C13BFD65EEF}"/>
              </a:ext>
            </a:extLst>
          </p:cNvPr>
          <p:cNvSpPr/>
          <p:nvPr/>
        </p:nvSpPr>
        <p:spPr>
          <a:xfrm>
            <a:off x="10122568" y="8396082"/>
            <a:ext cx="7006557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b="1" dirty="0">
                <a:latin typeface="Calibri" panose="020F0502020204030204" pitchFamily="34" charset="0"/>
                <a:ea typeface="Helvetica"/>
                <a:cs typeface="Helvetica"/>
              </a:rPr>
              <a:t>Ответ: микроскоп</a:t>
            </a:r>
            <a:endParaRPr sz="6600" b="1" dirty="0">
              <a:latin typeface="Calibri" panose="020F0502020204030204" pitchFamily="34" charset="0"/>
              <a:ea typeface="Helvetica"/>
              <a:cs typeface="Helvetica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E3E366A-24F1-5E95-E114-3C3653FE8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21" y="223759"/>
            <a:ext cx="6753141" cy="906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BE52152A-A641-232A-A871-05DF5B0D6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243" y="489284"/>
            <a:ext cx="762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1157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3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0234647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48779</TotalTime>
  <Words>342</Words>
  <Application>Microsoft Office PowerPoint</Application>
  <PresentationFormat>Произвольный</PresentationFormat>
  <Paragraphs>110</Paragraphs>
  <Slides>56</Slides>
  <Notes>29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56</vt:i4>
      </vt:variant>
    </vt:vector>
  </HeadingPairs>
  <TitlesOfParts>
    <vt:vector size="66" baseType="lpstr">
      <vt:lpstr>a_AvanteBsNr</vt:lpstr>
      <vt:lpstr>Arial</vt:lpstr>
      <vt:lpstr>Avenir Roman</vt:lpstr>
      <vt:lpstr>Calibri</vt:lpstr>
      <vt:lpstr>Corpid E1s SCd Regular</vt:lpstr>
      <vt:lpstr>Helvetica</vt:lpstr>
      <vt:lpstr>Helvetica Light</vt:lpstr>
      <vt:lpstr>Times New Roman</vt:lpstr>
      <vt:lpstr>White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HARRY-BALDI</dc:creator>
  <cp:lastModifiedBy>Yakov Zaidelman</cp:lastModifiedBy>
  <cp:revision>1127</cp:revision>
  <dcterms:modified xsi:type="dcterms:W3CDTF">2025-01-17T07:17:19Z</dcterms:modified>
</cp:coreProperties>
</file>