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52" r:id="rId6"/>
    <p:sldId id="2512" r:id="rId7"/>
    <p:sldId id="2553" r:id="rId8"/>
    <p:sldId id="2513" r:id="rId9"/>
    <p:sldId id="2413" r:id="rId10"/>
    <p:sldId id="2514" r:id="rId11"/>
    <p:sldId id="2554" r:id="rId12"/>
    <p:sldId id="2515" r:id="rId13"/>
    <p:sldId id="2545" r:id="rId14"/>
    <p:sldId id="2516" r:id="rId15"/>
    <p:sldId id="2415" r:id="rId16"/>
    <p:sldId id="2517" r:id="rId17"/>
    <p:sldId id="2543" r:id="rId18"/>
    <p:sldId id="2518" r:id="rId19"/>
    <p:sldId id="2557" r:id="rId20"/>
    <p:sldId id="2519" r:id="rId21"/>
    <p:sldId id="2555" r:id="rId22"/>
    <p:sldId id="2520" r:id="rId23"/>
    <p:sldId id="2423" r:id="rId24"/>
    <p:sldId id="2521" r:id="rId25"/>
    <p:sldId id="2485" r:id="rId26"/>
    <p:sldId id="2522" r:id="rId27"/>
    <p:sldId id="2556" r:id="rId28"/>
    <p:sldId id="2523" r:id="rId29"/>
    <p:sldId id="2488" r:id="rId30"/>
    <p:sldId id="2358" r:id="rId31"/>
    <p:sldId id="2524" r:id="rId32"/>
    <p:sldId id="2509" r:id="rId33"/>
    <p:sldId id="2526" r:id="rId34"/>
    <p:sldId id="2559" r:id="rId35"/>
    <p:sldId id="2527" r:id="rId36"/>
    <p:sldId id="2560" r:id="rId37"/>
    <p:sldId id="2528" r:id="rId38"/>
    <p:sldId id="2561" r:id="rId39"/>
    <p:sldId id="2529" r:id="rId40"/>
    <p:sldId id="2562" r:id="rId41"/>
    <p:sldId id="2530" r:id="rId42"/>
    <p:sldId id="2563" r:id="rId43"/>
    <p:sldId id="2531" r:id="rId44"/>
    <p:sldId id="2564" r:id="rId45"/>
    <p:sldId id="2533" r:id="rId46"/>
    <p:sldId id="2565" r:id="rId47"/>
    <p:sldId id="2534" r:id="rId48"/>
    <p:sldId id="2566" r:id="rId49"/>
    <p:sldId id="2532" r:id="rId50"/>
    <p:sldId id="2567" r:id="rId51"/>
    <p:sldId id="2535" r:id="rId52"/>
    <p:sldId id="2568" r:id="rId53"/>
    <p:sldId id="2537" r:id="rId54"/>
    <p:sldId id="2569" r:id="rId55"/>
    <p:sldId id="2538" r:id="rId56"/>
    <p:sldId id="2570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0" d="100"/>
          <a:sy n="40" d="100"/>
        </p:scale>
        <p:origin x="404" y="26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B2C1-F7D7-42BD-88F5-F63F245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9E17-9E36-4547-992F-83B07F5C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17B6E-F2C5-4B55-A45D-73FE49AE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8CA-EE25-4C56-99D3-53B0CCFF62CE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8AB2-D61A-4DB9-9BEC-83F347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47C9-6FF9-46DE-8B4F-8969720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C835-41CA-4DE3-9E00-8441B2D8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8" r:id="rId13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2024–2025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6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5"/>
          <p:cNvSpPr/>
          <p:nvPr/>
        </p:nvSpPr>
        <p:spPr>
          <a:xfrm>
            <a:off x="15914120" y="168104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8" name="Shape 127"/>
          <p:cNvSpPr/>
          <p:nvPr/>
        </p:nvSpPr>
        <p:spPr>
          <a:xfrm>
            <a:off x="11883874" y="5630832"/>
            <a:ext cx="4652211" cy="388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садовые 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гномы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DB6BE6E-F8A5-6C24-5835-37488105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2" y="114300"/>
            <a:ext cx="9404776" cy="94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54569" y="122309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2175958" y="6851187"/>
            <a:ext cx="4924926" cy="2626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</a:t>
            </a:r>
            <a:r>
              <a:rPr lang="en-US" sz="8200" b="1" dirty="0">
                <a:latin typeface="Calibri" panose="020F0502020204030204" pitchFamily="34" charset="0"/>
              </a:rPr>
              <a:t> </a:t>
            </a:r>
            <a:endParaRPr lang="ru-RU" sz="8200" b="1" dirty="0">
              <a:latin typeface="Calibri" panose="020F0502020204030204" pitchFamily="34" charset="0"/>
            </a:endParaRPr>
          </a:p>
          <a:p>
            <a:r>
              <a:rPr lang="ru-RU" sz="8200" b="1" dirty="0">
                <a:latin typeface="Calibri" panose="020F0502020204030204" pitchFamily="34" charset="0"/>
              </a:rPr>
              <a:t>подсолнух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48EA6-BECE-4313-97F1-0E2410ED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9" y="276059"/>
            <a:ext cx="11825109" cy="81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238DC23-1268-D2E2-DD2D-7A0FFA04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0" y="186347"/>
            <a:ext cx="16062940" cy="82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Shape 127"/>
          <p:cNvSpPr/>
          <p:nvPr/>
        </p:nvSpPr>
        <p:spPr>
          <a:xfrm>
            <a:off x="316510" y="8356665"/>
            <a:ext cx="1289785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когда я ем, я глух и нем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93158" y="186347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80DF8-8302-1FBD-4D91-72604C38CF82}"/>
              </a:ext>
            </a:extLst>
          </p:cNvPr>
          <p:cNvSpPr txBox="1"/>
          <p:nvPr/>
        </p:nvSpPr>
        <p:spPr>
          <a:xfrm>
            <a:off x="5024751" y="381647"/>
            <a:ext cx="636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/>
              <a:t>лиаоконодон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/>
          <p:nvPr/>
        </p:nvSpPr>
        <p:spPr>
          <a:xfrm>
            <a:off x="12556583" y="7047029"/>
            <a:ext cx="3356688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Вулкан</a:t>
            </a:r>
          </a:p>
        </p:txBody>
      </p:sp>
      <p:sp>
        <p:nvSpPr>
          <p:cNvPr id="7" name="Shape 122"/>
          <p:cNvSpPr/>
          <p:nvPr/>
        </p:nvSpPr>
        <p:spPr>
          <a:xfrm>
            <a:off x="16461498" y="33842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D0EE3-C5B1-2C3C-E36E-35AFA21D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234381"/>
            <a:ext cx="11510129" cy="92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023906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111789" y="8471347"/>
            <a:ext cx="495418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 пыль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EFBE89-9FC2-6E6D-7934-FE422D7E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9" y="215130"/>
            <a:ext cx="12462126" cy="83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6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5"/>
          <p:cNvSpPr/>
          <p:nvPr/>
        </p:nvSpPr>
        <p:spPr>
          <a:xfrm>
            <a:off x="15763732" y="199742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b="1" dirty="0">
                <a:latin typeface="Calibri" panose="020F0502020204030204" pitchFamily="34" charset="0"/>
              </a:rPr>
              <a:t>8</a:t>
            </a:r>
            <a:endParaRPr b="1" dirty="0">
              <a:latin typeface="Calibri" panose="020F050202020403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743280" y="8232277"/>
            <a:ext cx="565524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латынь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текст, на открытом воздухе, знак, тра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C0A0FE-4994-BE25-4B0E-D79C77FA4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4" y="199742"/>
            <a:ext cx="8078873" cy="91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052383" y="8368798"/>
            <a:ext cx="50866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Несси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477FB3E-DA66-4CC6-902E-7D0196D6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1" y="266547"/>
            <a:ext cx="11819602" cy="88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625820" y="7404551"/>
            <a:ext cx="348653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перчатки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056FB6D-5167-7DD2-59CF-59D5C8EF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2" y="215131"/>
            <a:ext cx="12343247" cy="69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83368F-7B16-7163-73C6-5F00E16130C0}"/>
              </a:ext>
            </a:extLst>
          </p:cNvPr>
          <p:cNvSpPr txBox="1"/>
          <p:nvPr/>
        </p:nvSpPr>
        <p:spPr>
          <a:xfrm>
            <a:off x="436711" y="7343923"/>
            <a:ext cx="636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Сергей Прокофьев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0F42523-B9FF-B6FB-A9A5-4B762A7F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63" y="351121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/>
          <p:cNvSpPr/>
          <p:nvPr/>
        </p:nvSpPr>
        <p:spPr>
          <a:xfrm>
            <a:off x="15510459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hape 127"/>
          <p:cNvSpPr/>
          <p:nvPr/>
        </p:nvSpPr>
        <p:spPr>
          <a:xfrm>
            <a:off x="12737431" y="7404551"/>
            <a:ext cx="429702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Йоркшир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162C866-187A-0A7F-C8BF-C4712A1C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2" y="168283"/>
            <a:ext cx="12603540" cy="8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087012" y="7419940"/>
            <a:ext cx="339676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подковы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99A3C1-671E-6D01-A0CC-18EF7614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9" y="247868"/>
            <a:ext cx="11984705" cy="8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00019" y="2378680"/>
            <a:ext cx="16540223" cy="49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Константин Костенко (Пермь)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тура благодарит за помощь в работе над заданиями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Сергея Егоркина, Юлию Старикову, Ольгу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Ужегову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команды объединения «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КЭБлаб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529138" y="8413630"/>
            <a:ext cx="1095675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играют в шахматы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шахматная фигура, снимок экрана, Компьютерная игра, Программное обеспечение для видео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7CF07F-A015-4573-D756-5365731C1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" y="221714"/>
            <a:ext cx="14563404" cy="81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1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03379" y="7219632"/>
            <a:ext cx="362439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скорпион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9606C48-8FD4-3A84-8C0F-F80D15A4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0" y="215131"/>
            <a:ext cx="8616031" cy="64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0F5FEC0D-3307-69F2-741D-B2E3FA66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25" y="2486526"/>
            <a:ext cx="6867024" cy="6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2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10768" y="7577956"/>
            <a:ext cx="679352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Наполеон, Цезарь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2384928-88AD-D858-EAAE-19D9A7F5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63" y="2175644"/>
            <a:ext cx="9587747" cy="63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1D1710D5-0C52-605C-11BF-A6F7F11C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" y="215131"/>
            <a:ext cx="7362825" cy="73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0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522957" y="8580635"/>
            <a:ext cx="1684421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остров Эльба / остров святой Елены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99D4BAF-54B8-21B6-02BA-07E64B56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7" y="215130"/>
            <a:ext cx="11139654" cy="83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9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71488" y="778242"/>
            <a:ext cx="15530513" cy="81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Юлия Лунёва </a:t>
            </a:r>
          </a:p>
          <a:p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(Днепр, Днепропетровская область, Украина)</a:t>
            </a:r>
          </a:p>
          <a:p>
            <a:pPr>
              <a:spcBef>
                <a:spcPts val="240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тестирование вопросов и ценные замечания Арутюна Арзуманяна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(Ереван)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Анастасию Вилкову (Белград), Ирину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Евельсон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(Сан-Франциско),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Марию Жуковскую (Москва),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Якова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Зайдельмана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(Переславль-Залесский)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Айка Казазяна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(Ереван)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Константина Костенко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(Пермь), Алексея Курносова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(Ереван)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Эдгара Маркосяна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(Ереван)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Айказа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Мелкумяна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(Ереван)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Тиграна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Мугнецяна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(Ереван)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Антона Пискарёва (Белград), Владимира Салия (Ленинградская область), Михаила Сенкевича (Лозница), Илью Синюкова (Санкт-Петербург).</a:t>
            </a:r>
          </a:p>
          <a:p>
            <a:pPr marL="215900" indent="-215900">
              <a:spcBef>
                <a:spcPts val="120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Отдельная благодарность за помощь Андрею Остроглазову (Днепр).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429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9588965" y="8420214"/>
            <a:ext cx="70628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марионетка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17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00569B-3E65-8992-48BB-15F636D7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" y="215130"/>
            <a:ext cx="12307625" cy="8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13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865430" y="8463653"/>
            <a:ext cx="42335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теле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18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937495-4BA7-9582-6E71-FB91BA56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-47180"/>
            <a:ext cx="12062401" cy="90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8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8597316" y="8644317"/>
            <a:ext cx="874294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окаменение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19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4D228F-22AB-6CBF-F8ED-5A371DCE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3" y="215131"/>
            <a:ext cx="11238915" cy="842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9914470" y="8471509"/>
            <a:ext cx="739145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меловой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20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946348-D1C0-AE2C-E10E-F32172B90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1" y="947486"/>
            <a:ext cx="15050781" cy="66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3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925870" y="8348912"/>
            <a:ext cx="572592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кукушка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21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38E2E-5A2D-4018-2221-6A59A29B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6" y="376488"/>
            <a:ext cx="11984872" cy="79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6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937638" y="7309431"/>
            <a:ext cx="371415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заикаться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22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6B940-4720-EB6F-5AD6-A5DD8371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6" y="376488"/>
            <a:ext cx="11984872" cy="79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2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685694" y="8357850"/>
            <a:ext cx="515044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Олимп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EDE43-673B-09CA-78D2-3A4DD4E2419B}"/>
              </a:ext>
            </a:extLst>
          </p:cNvPr>
          <p:cNvSpPr txBox="1"/>
          <p:nvPr/>
        </p:nvSpPr>
        <p:spPr>
          <a:xfrm>
            <a:off x="146970" y="7897285"/>
            <a:ext cx="579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/>
              <a:t>Аристидис</a:t>
            </a:r>
            <a:r>
              <a:rPr lang="ru-RU" sz="5400" dirty="0"/>
              <a:t> </a:t>
            </a:r>
            <a:r>
              <a:rPr lang="ru-RU" sz="5400" dirty="0" err="1"/>
              <a:t>Морайтинис</a:t>
            </a:r>
            <a:endParaRPr lang="ru-RU" sz="5400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7AB5934-13F3-A6D2-158B-FAE75ABD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1" y="296778"/>
            <a:ext cx="5989295" cy="75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04BA144A-748C-522A-19B0-A1718991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37" y="1932942"/>
            <a:ext cx="10417810" cy="58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0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7681484" y="8511576"/>
            <a:ext cx="896719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воздушный змей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706544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A0FEC1-5B0B-9047-E757-2EA71208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6" y="139811"/>
            <a:ext cx="12902777" cy="85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2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670131" y="8295606"/>
            <a:ext cx="803534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одной левой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8" name="Рисунок 7" descr="Изображение выглядит как человек, одежда, стадион, унифор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A145DC-95D3-F76C-E4CB-2E52CEA9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3" y="169869"/>
            <a:ext cx="6934878" cy="94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2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0122568" y="8396082"/>
            <a:ext cx="700655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канарейка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A4486D-F516-7F5C-F222-9E006B64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4" y="401051"/>
            <a:ext cx="12017974" cy="76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48878</TotalTime>
  <Words>352</Words>
  <Application>Microsoft Office PowerPoint</Application>
  <PresentationFormat>Произвольный</PresentationFormat>
  <Paragraphs>106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1135</cp:revision>
  <dcterms:modified xsi:type="dcterms:W3CDTF">2025-02-07T08:34:09Z</dcterms:modified>
</cp:coreProperties>
</file>