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52" r:id="rId6"/>
    <p:sldId id="2512" r:id="rId7"/>
    <p:sldId id="2553" r:id="rId8"/>
    <p:sldId id="2513" r:id="rId9"/>
    <p:sldId id="2413" r:id="rId10"/>
    <p:sldId id="2514" r:id="rId11"/>
    <p:sldId id="2554" r:id="rId12"/>
    <p:sldId id="2515" r:id="rId13"/>
    <p:sldId id="2571" r:id="rId14"/>
    <p:sldId id="2516" r:id="rId15"/>
    <p:sldId id="2415" r:id="rId16"/>
    <p:sldId id="2517" r:id="rId17"/>
    <p:sldId id="2543" r:id="rId18"/>
    <p:sldId id="2518" r:id="rId19"/>
    <p:sldId id="2557" r:id="rId20"/>
    <p:sldId id="2519" r:id="rId21"/>
    <p:sldId id="2555" r:id="rId22"/>
    <p:sldId id="2520" r:id="rId23"/>
    <p:sldId id="2423" r:id="rId24"/>
    <p:sldId id="2521" r:id="rId25"/>
    <p:sldId id="2485" r:id="rId26"/>
    <p:sldId id="2522" r:id="rId27"/>
    <p:sldId id="2556" r:id="rId28"/>
    <p:sldId id="2523" r:id="rId29"/>
    <p:sldId id="2488" r:id="rId30"/>
    <p:sldId id="2358" r:id="rId31"/>
    <p:sldId id="2524" r:id="rId32"/>
    <p:sldId id="2509" r:id="rId33"/>
    <p:sldId id="2526" r:id="rId34"/>
    <p:sldId id="2559" r:id="rId35"/>
    <p:sldId id="2527" r:id="rId36"/>
    <p:sldId id="2560" r:id="rId37"/>
    <p:sldId id="2528" r:id="rId38"/>
    <p:sldId id="2561" r:id="rId39"/>
    <p:sldId id="2529" r:id="rId40"/>
    <p:sldId id="2562" r:id="rId41"/>
    <p:sldId id="2530" r:id="rId42"/>
    <p:sldId id="2563" r:id="rId43"/>
    <p:sldId id="2531" r:id="rId44"/>
    <p:sldId id="2564" r:id="rId45"/>
    <p:sldId id="2533" r:id="rId46"/>
    <p:sldId id="2565" r:id="rId47"/>
    <p:sldId id="2534" r:id="rId48"/>
    <p:sldId id="2566" r:id="rId49"/>
    <p:sldId id="2532" r:id="rId50"/>
    <p:sldId id="2567" r:id="rId51"/>
    <p:sldId id="2535" r:id="rId52"/>
    <p:sldId id="2568" r:id="rId53"/>
    <p:sldId id="2537" r:id="rId54"/>
    <p:sldId id="2569" r:id="rId55"/>
    <p:sldId id="2538" r:id="rId56"/>
    <p:sldId id="2570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0" d="100"/>
          <a:sy n="40" d="100"/>
        </p:scale>
        <p:origin x="404" y="260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1B2C1-F7D7-42BD-88F5-F63F245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69E17-9E36-4547-992F-83B07F5C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17B6E-F2C5-4B55-A45D-73FE49AE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8CA-EE25-4C56-99D3-53B0CCFF62CE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8AB2-D61A-4DB9-9BEC-83F347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947C9-6FF9-46DE-8B4F-8969720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C835-41CA-4DE3-9E00-8441B2D8E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8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8" r:id="rId13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2024–2025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7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5"/>
          <p:cNvSpPr/>
          <p:nvPr/>
        </p:nvSpPr>
        <p:spPr>
          <a:xfrm>
            <a:off x="15914120" y="168104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8" name="Shape 127"/>
          <p:cNvSpPr/>
          <p:nvPr/>
        </p:nvSpPr>
        <p:spPr>
          <a:xfrm>
            <a:off x="205298" y="7116963"/>
            <a:ext cx="8130155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</a:t>
            </a:r>
          </a:p>
          <a:p>
            <a:r>
              <a:rPr lang="ru-RU" sz="8200" b="1" dirty="0">
                <a:latin typeface="Calibri" panose="020F0502020204030204" pitchFamily="34" charset="0"/>
              </a:rPr>
              <a:t>«Гадкий утёнок»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482F72-16C0-9465-B665-56519FE3A538}"/>
              </a:ext>
            </a:extLst>
          </p:cNvPr>
          <p:cNvSpPr txBox="1"/>
          <p:nvPr/>
        </p:nvSpPr>
        <p:spPr>
          <a:xfrm>
            <a:off x="3702055" y="-88377"/>
            <a:ext cx="496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/>
              <a:t>Брижит</a:t>
            </a:r>
            <a:r>
              <a:rPr lang="ru-RU" sz="5400" dirty="0"/>
              <a:t> Бардо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38BBCB3-7149-1D6B-8A59-A1066E0D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0" y="1097000"/>
            <a:ext cx="8205376" cy="615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Человеческое лицо, человек, улыбка, черно-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61370C-A495-ABC3-855D-4CC4125BE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74" y="168104"/>
            <a:ext cx="7280480" cy="93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80DDA-16DE-3CB3-6100-E8A8D81CD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>
            <a:extLst>
              <a:ext uri="{FF2B5EF4-FFF2-40B4-BE49-F238E27FC236}">
                <a16:creationId xmlns:a16="http://schemas.microsoft.com/office/drawing/2014/main" id="{A1BBCCEA-49DC-1660-9C5F-5272A6FA3A74}"/>
              </a:ext>
            </a:extLst>
          </p:cNvPr>
          <p:cNvSpPr/>
          <p:nvPr/>
        </p:nvSpPr>
        <p:spPr>
          <a:xfrm>
            <a:off x="11149262" y="8356665"/>
            <a:ext cx="604354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7200" b="1" dirty="0">
                <a:latin typeface="Calibri" panose="020F0502020204030204" pitchFamily="34" charset="0"/>
              </a:rPr>
              <a:t>Ответ: дороги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CE87E22-C04D-9085-BCA8-343CD1375599}"/>
              </a:ext>
            </a:extLst>
          </p:cNvPr>
          <p:cNvSpPr/>
          <p:nvPr/>
        </p:nvSpPr>
        <p:spPr>
          <a:xfrm>
            <a:off x="16093158" y="186347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4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7DB6614-E402-5771-F6CE-DE306766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59" y="186347"/>
            <a:ext cx="12526293" cy="83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98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35852" y="8425105"/>
            <a:ext cx="867444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7200" b="1" dirty="0">
                <a:latin typeface="Calibri" panose="020F0502020204030204" pitchFamily="34" charset="0"/>
              </a:rPr>
              <a:t>Ответ: падают плоды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93158" y="186347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5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4" name="Рисунок 3" descr="Изображение выглядит как на открытом воздухе, дерево, растение, трав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4A9B44A-4219-DF58-A47E-27DA83467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16" y="186347"/>
            <a:ext cx="10976801" cy="82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7"/>
          <p:cNvSpPr/>
          <p:nvPr/>
        </p:nvSpPr>
        <p:spPr>
          <a:xfrm>
            <a:off x="13693722" y="7047029"/>
            <a:ext cx="3210814" cy="26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8200" b="1" dirty="0">
                <a:latin typeface="Calibri" panose="020F0502020204030204" pitchFamily="34" charset="0"/>
              </a:rPr>
              <a:t>Ответ: </a:t>
            </a:r>
          </a:p>
          <a:p>
            <a:r>
              <a:rPr lang="ru-RU" sz="8200" b="1" dirty="0">
                <a:latin typeface="Calibri" panose="020F0502020204030204" pitchFamily="34" charset="0"/>
              </a:rPr>
              <a:t>Стена</a:t>
            </a:r>
          </a:p>
        </p:txBody>
      </p:sp>
      <p:sp>
        <p:nvSpPr>
          <p:cNvPr id="7" name="Shape 122"/>
          <p:cNvSpPr/>
          <p:nvPr/>
        </p:nvSpPr>
        <p:spPr>
          <a:xfrm>
            <a:off x="16461498" y="33842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F7CBF73-14D0-D7BE-EA41-BCDBF70FC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0" y="232611"/>
            <a:ext cx="13078326" cy="87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CF0E4A-3E41-D316-A5A0-C9D5C775878B}"/>
              </a:ext>
            </a:extLst>
          </p:cNvPr>
          <p:cNvSpPr txBox="1"/>
          <p:nvPr/>
        </p:nvSpPr>
        <p:spPr>
          <a:xfrm>
            <a:off x="13375397" y="2061265"/>
            <a:ext cx="3397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Сомерсет</a:t>
            </a:r>
          </a:p>
          <a:p>
            <a:r>
              <a:rPr lang="ru-RU" sz="5400" dirty="0"/>
              <a:t>Моэм</a:t>
            </a:r>
          </a:p>
        </p:txBody>
      </p:sp>
    </p:spTree>
    <p:extLst>
      <p:ext uri="{BB962C8B-B14F-4D97-AF65-F5344CB8AC3E}">
        <p14:creationId xmlns:p14="http://schemas.microsoft.com/office/powerpoint/2010/main" val="20215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023906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577264" y="8396423"/>
            <a:ext cx="1064913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гондола, гондольер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3" name="Рисунок 2" descr="Изображение выглядит как на открытом воздухе, транспорт, небо, плав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C390A-0C1A-39F0-BF9D-76A074FC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233376"/>
            <a:ext cx="12334811" cy="82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67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5"/>
          <p:cNvSpPr/>
          <p:nvPr/>
        </p:nvSpPr>
        <p:spPr>
          <a:xfrm>
            <a:off x="15763732" y="199742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b="1" dirty="0">
                <a:latin typeface="Calibri" panose="020F0502020204030204" pitchFamily="34" charset="0"/>
              </a:rPr>
              <a:t>8</a:t>
            </a:r>
            <a:endParaRPr b="1" dirty="0">
              <a:latin typeface="Calibri" panose="020F050202020403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433137" y="7689975"/>
            <a:ext cx="484471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очаг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в помещении, пианино, клавишно-струнный инструмент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C5819A-1C0D-9177-D4E2-7B07E7868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0" y="199742"/>
            <a:ext cx="10770726" cy="5968777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2EC309C-D6F4-243F-DC9D-5E7545A6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5" y="2061080"/>
            <a:ext cx="10290269" cy="749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11FC227-5C55-73C7-D376-D63AE5D1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87" y="215132"/>
            <a:ext cx="11321205" cy="66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15770144" y="215131"/>
            <a:ext cx="62196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50930" y="8105955"/>
            <a:ext cx="690412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бабочка</a:t>
            </a:r>
          </a:p>
        </p:txBody>
      </p:sp>
      <p:pic>
        <p:nvPicPr>
          <p:cNvPr id="3" name="Рисунок 2" descr="Изображение выглядит как одежда, картина, Человеческое лицо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A13E185-87C9-F938-34A3-881C513E9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13" y="215131"/>
            <a:ext cx="6179659" cy="90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895469" y="17110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706710" y="8618235"/>
            <a:ext cx="1013739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перепись населения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одежда, Человеческое лицо, человек,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6BA45A2-BA82-3423-C4A1-65F3E3DAC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5" y="141705"/>
            <a:ext cx="15385877" cy="82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5"/>
          <p:cNvSpPr/>
          <p:nvPr/>
        </p:nvSpPr>
        <p:spPr>
          <a:xfrm>
            <a:off x="15974709" y="175792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solidFill>
                  <a:schemeClr val="tx1"/>
                </a:solidFill>
                <a:latin typeface="Calibri" panose="020F0502020204030204" pitchFamily="34" charset="0"/>
              </a:rPr>
              <a:t>11</a:t>
            </a:r>
            <a:endParaRPr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hape 127"/>
          <p:cNvSpPr/>
          <p:nvPr/>
        </p:nvSpPr>
        <p:spPr>
          <a:xfrm>
            <a:off x="12737431" y="7404551"/>
            <a:ext cx="429702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en-US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XXX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4C22C8-8E77-4D02-D843-7466D4912002}"/>
              </a:ext>
            </a:extLst>
          </p:cNvPr>
          <p:cNvSpPr txBox="1"/>
          <p:nvPr/>
        </p:nvSpPr>
        <p:spPr>
          <a:xfrm>
            <a:off x="12609974" y="1845201"/>
            <a:ext cx="3917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Александр</a:t>
            </a:r>
          </a:p>
          <a:p>
            <a:r>
              <a:rPr lang="ru-RU" sz="5400" dirty="0"/>
              <a:t>Меншиков</a:t>
            </a:r>
          </a:p>
        </p:txBody>
      </p:sp>
      <p:pic>
        <p:nvPicPr>
          <p:cNvPr id="6" name="Рисунок 5" descr="Изображение выглядит как Человеческое лицо, картина, портрет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B3871DA-AD7B-FF50-4277-7B73CCB0F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0" y="448842"/>
            <a:ext cx="12344534" cy="90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5823284" y="7979801"/>
            <a:ext cx="1151697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Война и мир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текст, Книжная обложка, канцтовары, книг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67C5C2E-6AF6-E91E-E75B-DAEC6FE63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4" y="881980"/>
            <a:ext cx="152908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00019" y="1492372"/>
            <a:ext cx="16540223" cy="6319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Александр Мищенко (Белгород)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помощь в подготовке пакета Дмитрия Балашова, Василия Корягина, Сергея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Митюнина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Ирину Кузьминову, Ангелину Чернышову, Андрея Благодарова, Артёма, Марию и Марину Мищенко, а также команды «Прикладные», «А с виду приличные люди!» и «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Жигулëвские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горы».</a:t>
            </a: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13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383506" y="8413630"/>
            <a:ext cx="1095675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Ледниковый период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543013-320F-9462-8369-74A14A30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6" y="221714"/>
            <a:ext cx="14563404" cy="819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71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14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348375" y="7276964"/>
            <a:ext cx="3303421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каньон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на открытом воздухе, трава, пейзаж, обла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E39968-A682-15B7-0420-0EDFFD61D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5" y="112294"/>
            <a:ext cx="12705348" cy="95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52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ультфильм, снимок экрана, Компьютерная иг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767817-212B-2BEA-6966-A54109241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29" y="3171758"/>
            <a:ext cx="12733422" cy="6366711"/>
          </a:xfrm>
          <a:prstGeom prst="rect">
            <a:avLst/>
          </a:prstGeom>
        </p:spPr>
      </p:pic>
      <p:sp>
        <p:nvSpPr>
          <p:cNvPr id="125" name="Shape 125"/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15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245149" y="989701"/>
            <a:ext cx="461504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голос</a:t>
            </a:r>
            <a:endParaRPr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8945D534-1FBD-5EBE-CE37-31246D9B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2" y="275852"/>
            <a:ext cx="6366711" cy="63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01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4136855" y="7131595"/>
            <a:ext cx="287797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1837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16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E75D1C-8054-ABDB-86A3-95A3DAB0A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15131"/>
            <a:ext cx="13592440" cy="92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39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904874" y="1738446"/>
            <a:ext cx="15530513" cy="5442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Сергей 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Митюнин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(Иваново)</a:t>
            </a:r>
          </a:p>
          <a:p>
            <a:pPr>
              <a:spcBef>
                <a:spcPts val="4200"/>
              </a:spcBef>
            </a:pP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тестировали и помогали в подготовке блока: Яков </a:t>
            </a:r>
            <a:r>
              <a:rPr lang="ru-RU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Сергей Терентьев, Константин Сахаров, Алексей Богословский, Серафим Шибанов, Александр Мищенко, команды «Кактус» (Иваново), «Неестественный отбор» (Иваново).</a:t>
            </a:r>
          </a:p>
        </p:txBody>
      </p:sp>
    </p:spTree>
    <p:extLst>
      <p:ext uri="{BB962C8B-B14F-4D97-AF65-F5344CB8AC3E}">
        <p14:creationId xmlns:p14="http://schemas.microsoft.com/office/powerpoint/2010/main" val="88479429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4115845" y="7182627"/>
            <a:ext cx="278922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 гнездо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17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на открытом воздухе, птица, хищная птица, сов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58591D-AC4A-BF3F-5CC2-1883206E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0" y="215131"/>
            <a:ext cx="13652121" cy="91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13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2FE6E570-8E70-ED68-51A0-0277EE70A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014" y="6569243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2A1B692-21B5-9246-4CE2-8CCF3C13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9" y="215131"/>
            <a:ext cx="12615193" cy="78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Shape 127"/>
          <p:cNvSpPr/>
          <p:nvPr/>
        </p:nvSpPr>
        <p:spPr>
          <a:xfrm>
            <a:off x="13472870" y="3184357"/>
            <a:ext cx="355065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апельсин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18</a:t>
            </a:r>
            <a:endParaRPr sz="8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83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а, текст, атлас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B9BC47-622A-EF1D-9360-8A2F0EA9E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5" y="215131"/>
            <a:ext cx="11964472" cy="9384632"/>
          </a:xfrm>
          <a:prstGeom prst="rect">
            <a:avLst/>
          </a:prstGeom>
        </p:spPr>
      </p:pic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19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372429" y="3098968"/>
            <a:ext cx="5602067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строительство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канала</a:t>
            </a:r>
          </a:p>
        </p:txBody>
      </p:sp>
    </p:spTree>
    <p:extLst>
      <p:ext uri="{BB962C8B-B14F-4D97-AF65-F5344CB8AC3E}">
        <p14:creationId xmlns:p14="http://schemas.microsoft.com/office/powerpoint/2010/main" val="2106509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2928657" y="7290077"/>
            <a:ext cx="403859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попугаи</a:t>
            </a:r>
          </a:p>
        </p:txBody>
      </p:sp>
      <p:sp>
        <p:nvSpPr>
          <p:cNvPr id="4" name="Shape 125">
            <a:extLst>
              <a:ext uri="{FF2B5EF4-FFF2-40B4-BE49-F238E27FC236}">
                <a16:creationId xmlns:a16="http://schemas.microsoft.com/office/drawing/2014/main" id="{B3B3C0BD-E077-A168-BF74-F596FB0F96A7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20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картина, рисунок, Детское искусство, детская площад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4806525-F6A6-9938-4914-47D88C1AD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2" y="180844"/>
            <a:ext cx="12565327" cy="94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32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FC3F6CEB-7A8A-53D4-03D6-63A561B7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2" y="1052742"/>
            <a:ext cx="15230475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Shape 127"/>
          <p:cNvSpPr/>
          <p:nvPr/>
        </p:nvSpPr>
        <p:spPr>
          <a:xfrm>
            <a:off x="231942" y="192526"/>
            <a:ext cx="1056058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домашние животные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510458" y="215131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21</a:t>
            </a:r>
            <a:endParaRPr sz="8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4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65677" y="7020672"/>
            <a:ext cx="260487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качка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22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0C589F7-977B-AC64-B8A8-9DB403DA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47" y="457199"/>
            <a:ext cx="9372189" cy="86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28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304084" y="8552472"/>
            <a:ext cx="565699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графика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6081127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23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текст, Человеческое лицо, плакат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2196F4-32EA-B7E8-1A72-4AE5D075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3" y="192839"/>
            <a:ext cx="12692606" cy="84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7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3402932" y="6412181"/>
            <a:ext cx="3103414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Ответ: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были </a:t>
            </a:r>
          </a:p>
          <a:p>
            <a:r>
              <a:rPr lang="ru-RU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белыми</a:t>
            </a:r>
          </a:p>
        </p:txBody>
      </p:sp>
      <p:sp>
        <p:nvSpPr>
          <p:cNvPr id="8" name="Shape 125">
            <a:extLst>
              <a:ext uri="{FF2B5EF4-FFF2-40B4-BE49-F238E27FC236}">
                <a16:creationId xmlns:a16="http://schemas.microsoft.com/office/drawing/2014/main" id="{2181D344-9BE2-89C4-CABD-50C81F985295}"/>
              </a:ext>
            </a:extLst>
          </p:cNvPr>
          <p:cNvSpPr/>
          <p:nvPr/>
        </p:nvSpPr>
        <p:spPr>
          <a:xfrm>
            <a:off x="15706544" y="34354"/>
            <a:ext cx="11413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24</a:t>
            </a:r>
            <a:endParaRPr sz="8000" b="1" dirty="0">
              <a:latin typeface="Calibri" panose="020F050202020403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81F2310-46AF-CFBF-C0F8-007273DF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9" y="123769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27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1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6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8670131" y="8295606"/>
            <a:ext cx="803534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поклон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3" name="Рисунок 2" descr="Изображение выглядит как одежда, зарисовка, рисунок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84C8040-414F-F88D-8BF2-260556C07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4" y="32083"/>
            <a:ext cx="15596917" cy="81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82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sz="8000" b="1" dirty="0">
                <a:latin typeface="Calibri" panose="020F0502020204030204" pitchFamily="34" charset="0"/>
              </a:rPr>
              <a:t>2</a:t>
            </a:r>
            <a:endParaRPr sz="8000" b="1" dirty="0">
              <a:latin typeface="Calibri" panose="020F050202020403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497306" y="7374364"/>
            <a:ext cx="4604084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b="1" dirty="0">
                <a:latin typeface="Calibri" panose="020F0502020204030204" pitchFamily="34" charset="0"/>
                <a:ea typeface="Helvetica"/>
                <a:cs typeface="Helvetica"/>
              </a:rPr>
              <a:t>камикадзе</a:t>
            </a:r>
            <a:endParaRPr sz="6600" b="1" dirty="0">
              <a:latin typeface="Calibri" panose="020F0502020204030204" pitchFamily="34" charset="0"/>
              <a:ea typeface="Helvetica"/>
              <a:cs typeface="Helvetica"/>
            </a:endParaRPr>
          </a:p>
        </p:txBody>
      </p:sp>
      <p:pic>
        <p:nvPicPr>
          <p:cNvPr id="4" name="Рисунок 3" descr="Изображение выглядит как карта, Аэрофотосъемка, С высоты птичьего полета, воздуш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C55745-9381-0302-CB9C-3B4DAC1EB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5" y="1775219"/>
            <a:ext cx="11476247" cy="7800581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ебо, самолет, транспорт, Путешествие по воздуху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6D5B92-F572-C1CD-F757-1B68EB2B2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" y="110124"/>
            <a:ext cx="9586160" cy="64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48980</TotalTime>
  <Words>317</Words>
  <Application>Microsoft Office PowerPoint</Application>
  <PresentationFormat>Произвольный</PresentationFormat>
  <Paragraphs>111</Paragraphs>
  <Slides>56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1142</cp:revision>
  <dcterms:modified xsi:type="dcterms:W3CDTF">2025-02-28T06:23:12Z</dcterms:modified>
</cp:coreProperties>
</file>